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68" r:id="rId4"/>
  </p:sldMasterIdLst>
  <p:notesMasterIdLst>
    <p:notesMasterId r:id="rId14"/>
  </p:notesMasterIdLst>
  <p:sldIdLst>
    <p:sldId id="1454" r:id="rId5"/>
    <p:sldId id="632" r:id="rId6"/>
    <p:sldId id="633" r:id="rId7"/>
    <p:sldId id="635" r:id="rId8"/>
    <p:sldId id="636" r:id="rId9"/>
    <p:sldId id="1457" r:id="rId10"/>
    <p:sldId id="638" r:id="rId11"/>
    <p:sldId id="1455" r:id="rId12"/>
    <p:sldId id="1456" r:id="rId13"/>
  </p:sldIdLst>
  <p:sldSz cx="14630400" cy="8229600"/>
  <p:notesSz cx="7010400" cy="9296400"/>
  <p:defaultTextStyle>
    <a:defPPr>
      <a:defRPr lang="en-US"/>
    </a:defPPr>
    <a:lvl1pPr marL="0" algn="l" defTabSz="274320" rtl="0" eaLnBrk="1" latinLnBrk="0" hangingPunct="1">
      <a:defRPr sz="1080" kern="1200">
        <a:solidFill>
          <a:schemeClr val="tx1"/>
        </a:solidFill>
        <a:latin typeface="+mn-lt"/>
        <a:ea typeface="+mn-ea"/>
        <a:cs typeface="+mn-cs"/>
      </a:defRPr>
    </a:lvl1pPr>
    <a:lvl2pPr marL="274320" algn="l" defTabSz="274320" rtl="0" eaLnBrk="1" latinLnBrk="0" hangingPunct="1">
      <a:defRPr sz="1080" kern="1200">
        <a:solidFill>
          <a:schemeClr val="tx1"/>
        </a:solidFill>
        <a:latin typeface="+mn-lt"/>
        <a:ea typeface="+mn-ea"/>
        <a:cs typeface="+mn-cs"/>
      </a:defRPr>
    </a:lvl2pPr>
    <a:lvl3pPr marL="548640" algn="l" defTabSz="274320" rtl="0" eaLnBrk="1" latinLnBrk="0" hangingPunct="1">
      <a:defRPr sz="1080" kern="1200">
        <a:solidFill>
          <a:schemeClr val="tx1"/>
        </a:solidFill>
        <a:latin typeface="+mn-lt"/>
        <a:ea typeface="+mn-ea"/>
        <a:cs typeface="+mn-cs"/>
      </a:defRPr>
    </a:lvl3pPr>
    <a:lvl4pPr marL="822960" algn="l" defTabSz="274320" rtl="0" eaLnBrk="1" latinLnBrk="0" hangingPunct="1">
      <a:defRPr sz="1080" kern="1200">
        <a:solidFill>
          <a:schemeClr val="tx1"/>
        </a:solidFill>
        <a:latin typeface="+mn-lt"/>
        <a:ea typeface="+mn-ea"/>
        <a:cs typeface="+mn-cs"/>
      </a:defRPr>
    </a:lvl4pPr>
    <a:lvl5pPr marL="1097280" algn="l" defTabSz="274320" rtl="0" eaLnBrk="1" latinLnBrk="0" hangingPunct="1">
      <a:defRPr sz="1080" kern="1200">
        <a:solidFill>
          <a:schemeClr val="tx1"/>
        </a:solidFill>
        <a:latin typeface="+mn-lt"/>
        <a:ea typeface="+mn-ea"/>
        <a:cs typeface="+mn-cs"/>
      </a:defRPr>
    </a:lvl5pPr>
    <a:lvl6pPr marL="1371600" algn="l" defTabSz="274320" rtl="0" eaLnBrk="1" latinLnBrk="0" hangingPunct="1">
      <a:defRPr sz="1080" kern="1200">
        <a:solidFill>
          <a:schemeClr val="tx1"/>
        </a:solidFill>
        <a:latin typeface="+mn-lt"/>
        <a:ea typeface="+mn-ea"/>
        <a:cs typeface="+mn-cs"/>
      </a:defRPr>
    </a:lvl6pPr>
    <a:lvl7pPr marL="1645920" algn="l" defTabSz="274320" rtl="0" eaLnBrk="1" latinLnBrk="0" hangingPunct="1">
      <a:defRPr sz="1080" kern="1200">
        <a:solidFill>
          <a:schemeClr val="tx1"/>
        </a:solidFill>
        <a:latin typeface="+mn-lt"/>
        <a:ea typeface="+mn-ea"/>
        <a:cs typeface="+mn-cs"/>
      </a:defRPr>
    </a:lvl7pPr>
    <a:lvl8pPr marL="1920240" algn="l" defTabSz="274320" rtl="0" eaLnBrk="1" latinLnBrk="0" hangingPunct="1">
      <a:defRPr sz="1080" kern="1200">
        <a:solidFill>
          <a:schemeClr val="tx1"/>
        </a:solidFill>
        <a:latin typeface="+mn-lt"/>
        <a:ea typeface="+mn-ea"/>
        <a:cs typeface="+mn-cs"/>
      </a:defRPr>
    </a:lvl8pPr>
    <a:lvl9pPr marL="2194560" algn="l" defTabSz="274320" rtl="0" eaLnBrk="1" latinLnBrk="0" hangingPunct="1">
      <a:defRPr sz="108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7437C7A-5501-4DAB-84CD-0C615079B456}">
          <p14:sldIdLst>
            <p14:sldId id="1454"/>
            <p14:sldId id="632"/>
            <p14:sldId id="633"/>
            <p14:sldId id="635"/>
            <p14:sldId id="636"/>
            <p14:sldId id="1457"/>
            <p14:sldId id="638"/>
            <p14:sldId id="1455"/>
            <p14:sldId id="145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chel Loucks" initials="RL" lastIdx="2" clrIdx="0">
    <p:extLst>
      <p:ext uri="{19B8F6BF-5375-455C-9EA6-DF929625EA0E}">
        <p15:presenceInfo xmlns:p15="http://schemas.microsoft.com/office/powerpoint/2012/main" userId="S::rachel.loucks@interbrand.com::8bddd5b6-3408-4d76-b953-ad5fd8a31a5c" providerId="AD"/>
      </p:ext>
    </p:extLst>
  </p:cmAuthor>
  <p:cmAuthor id="2" name="William Kelly" initials="WK" lastIdx="12" clrIdx="2">
    <p:extLst>
      <p:ext uri="{19B8F6BF-5375-455C-9EA6-DF929625EA0E}">
        <p15:presenceInfo xmlns:p15="http://schemas.microsoft.com/office/powerpoint/2012/main" userId="S-1-5-21-284658018-2891381494-2635972303-6163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B1F"/>
    <a:srgbClr val="FFFFFF"/>
    <a:srgbClr val="F6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924" autoAdjust="0"/>
    <p:restoredTop sz="96020" autoAdjust="0"/>
  </p:normalViewPr>
  <p:slideViewPr>
    <p:cSldViewPr snapToGrid="0">
      <p:cViewPr varScale="1">
        <p:scale>
          <a:sx n="136" d="100"/>
          <a:sy n="136" d="100"/>
        </p:scale>
        <p:origin x="256" y="368"/>
      </p:cViewPr>
      <p:guideLst/>
    </p:cSldViewPr>
  </p:slideViewPr>
  <p:outlineViewPr>
    <p:cViewPr>
      <p:scale>
        <a:sx n="33" d="100"/>
        <a:sy n="33" d="100"/>
      </p:scale>
      <p:origin x="0" y="-760"/>
    </p:cViewPr>
  </p:outlineViewPr>
  <p:notesTextViewPr>
    <p:cViewPr>
      <p:scale>
        <a:sx n="1" d="1"/>
        <a:sy n="1" d="1"/>
      </p:scale>
      <p:origin x="0" y="0"/>
    </p:cViewPr>
  </p:notesTextViewPr>
  <p:sorterViewPr>
    <p:cViewPr>
      <p:scale>
        <a:sx n="70" d="100"/>
        <a:sy n="70" d="100"/>
      </p:scale>
      <p:origin x="0" y="0"/>
    </p:cViewPr>
  </p:sorterViewPr>
  <p:notesViewPr>
    <p:cSldViewPr snapToGrid="0">
      <p:cViewPr varScale="1">
        <p:scale>
          <a:sx n="86" d="100"/>
          <a:sy n="86" d="100"/>
        </p:scale>
        <p:origin x="3822"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2.jpeg>
</file>

<file path=ppt/media/image3.png>
</file>

<file path=ppt/media/image4.png>
</file>

<file path=ppt/media/image5.jpeg>
</file>

<file path=ppt/media/image6.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C9DB7F07-F611-493D-A98F-F381480ABA4E}" type="datetimeFigureOut">
              <a:rPr lang="en-US" smtClean="0"/>
              <a:t>11/10/20</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52DC5F8D-2B03-4387-8B1E-97F3000BDC43}" type="slidenum">
              <a:rPr lang="en-US" smtClean="0"/>
              <a:t>‹#›</a:t>
            </a:fld>
            <a:endParaRPr lang="en-US"/>
          </a:p>
        </p:txBody>
      </p:sp>
    </p:spTree>
    <p:extLst>
      <p:ext uri="{BB962C8B-B14F-4D97-AF65-F5344CB8AC3E}">
        <p14:creationId xmlns:p14="http://schemas.microsoft.com/office/powerpoint/2010/main" val="1484295395"/>
      </p:ext>
    </p:extLst>
  </p:cSld>
  <p:clrMap bg1="lt1" tx1="dk1" bg2="lt2" tx2="dk2" accent1="accent1" accent2="accent2" accent3="accent3" accent4="accent4" accent5="accent5" accent6="accent6" hlink="hlink" folHlink="folHlink"/>
  <p:notesStyle>
    <a:lvl1pPr marL="0" algn="l" defTabSz="1097280" rtl="0" eaLnBrk="1" latinLnBrk="0" hangingPunct="1">
      <a:defRPr sz="1440" kern="1200">
        <a:solidFill>
          <a:schemeClr val="tx1"/>
        </a:solidFill>
        <a:latin typeface="+mn-lt"/>
        <a:ea typeface="+mn-ea"/>
        <a:cs typeface="+mn-cs"/>
      </a:defRPr>
    </a:lvl1pPr>
    <a:lvl2pPr marL="548640" algn="l" defTabSz="1097280" rtl="0" eaLnBrk="1" latinLnBrk="0" hangingPunct="1">
      <a:defRPr sz="1440" kern="1200">
        <a:solidFill>
          <a:schemeClr val="tx1"/>
        </a:solidFill>
        <a:latin typeface="+mn-lt"/>
        <a:ea typeface="+mn-ea"/>
        <a:cs typeface="+mn-cs"/>
      </a:defRPr>
    </a:lvl2pPr>
    <a:lvl3pPr marL="1097280" algn="l" defTabSz="1097280" rtl="0" eaLnBrk="1" latinLnBrk="0" hangingPunct="1">
      <a:defRPr sz="1440" kern="1200">
        <a:solidFill>
          <a:schemeClr val="tx1"/>
        </a:solidFill>
        <a:latin typeface="+mn-lt"/>
        <a:ea typeface="+mn-ea"/>
        <a:cs typeface="+mn-cs"/>
      </a:defRPr>
    </a:lvl3pPr>
    <a:lvl4pPr marL="1645920" algn="l" defTabSz="1097280" rtl="0" eaLnBrk="1" latinLnBrk="0" hangingPunct="1">
      <a:defRPr sz="1440" kern="1200">
        <a:solidFill>
          <a:schemeClr val="tx1"/>
        </a:solidFill>
        <a:latin typeface="+mn-lt"/>
        <a:ea typeface="+mn-ea"/>
        <a:cs typeface="+mn-cs"/>
      </a:defRPr>
    </a:lvl4pPr>
    <a:lvl5pPr marL="2194560" algn="l" defTabSz="1097280" rtl="0" eaLnBrk="1" latinLnBrk="0" hangingPunct="1">
      <a:defRPr sz="1440" kern="1200">
        <a:solidFill>
          <a:schemeClr val="tx1"/>
        </a:solidFill>
        <a:latin typeface="+mn-lt"/>
        <a:ea typeface="+mn-ea"/>
        <a:cs typeface="+mn-cs"/>
      </a:defRPr>
    </a:lvl5pPr>
    <a:lvl6pPr marL="2743200" algn="l" defTabSz="1097280" rtl="0" eaLnBrk="1" latinLnBrk="0" hangingPunct="1">
      <a:defRPr sz="1440" kern="1200">
        <a:solidFill>
          <a:schemeClr val="tx1"/>
        </a:solidFill>
        <a:latin typeface="+mn-lt"/>
        <a:ea typeface="+mn-ea"/>
        <a:cs typeface="+mn-cs"/>
      </a:defRPr>
    </a:lvl6pPr>
    <a:lvl7pPr marL="3291840" algn="l" defTabSz="1097280" rtl="0" eaLnBrk="1" latinLnBrk="0" hangingPunct="1">
      <a:defRPr sz="1440" kern="1200">
        <a:solidFill>
          <a:schemeClr val="tx1"/>
        </a:solidFill>
        <a:latin typeface="+mn-lt"/>
        <a:ea typeface="+mn-ea"/>
        <a:cs typeface="+mn-cs"/>
      </a:defRPr>
    </a:lvl7pPr>
    <a:lvl8pPr marL="3840480" algn="l" defTabSz="1097280" rtl="0" eaLnBrk="1" latinLnBrk="0" hangingPunct="1">
      <a:defRPr sz="1440" kern="1200">
        <a:solidFill>
          <a:schemeClr val="tx1"/>
        </a:solidFill>
        <a:latin typeface="+mn-lt"/>
        <a:ea typeface="+mn-ea"/>
        <a:cs typeface="+mn-cs"/>
      </a:defRPr>
    </a:lvl8pPr>
    <a:lvl9pPr marL="4389120" algn="l" defTabSz="1097280" rtl="0" eaLnBrk="1" latinLnBrk="0" hangingPunct="1">
      <a:defRPr sz="144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DC5F8D-2B03-4387-8B1E-97F3000BDC43}" type="slidenum">
              <a:rPr lang="en-US" smtClean="0"/>
              <a:t>1</a:t>
            </a:fld>
            <a:endParaRPr lang="en-US"/>
          </a:p>
        </p:txBody>
      </p:sp>
    </p:spTree>
    <p:extLst>
      <p:ext uri="{BB962C8B-B14F-4D97-AF65-F5344CB8AC3E}">
        <p14:creationId xmlns:p14="http://schemas.microsoft.com/office/powerpoint/2010/main" val="5131266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6247cb498b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6247cb498b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62775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6247cb498b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g6247cb498b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19973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6247cb498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g6247cb498b_0_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86712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6247cb498b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g6247cb498b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362703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247cb498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g6247cb498b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545767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email">
            <a:extLst>
              <a:ext uri="{28A0092B-C50C-407E-A947-70E740481C1C}">
                <a14:useLocalDpi xmlns:a14="http://schemas.microsoft.com/office/drawing/2010/main"/>
              </a:ext>
            </a:extLst>
          </a:blip>
          <a:srcRect l="49641" t="1078" r="479" b="14929"/>
          <a:stretch/>
        </p:blipFill>
        <p:spPr>
          <a:xfrm>
            <a:off x="7273260" y="-29497"/>
            <a:ext cx="7357140" cy="8259097"/>
          </a:xfrm>
          <a:prstGeom prst="rect">
            <a:avLst/>
          </a:prstGeom>
        </p:spPr>
      </p:pic>
      <p:sp>
        <p:nvSpPr>
          <p:cNvPr id="5" name="Footer Placeholder 4"/>
          <p:cNvSpPr>
            <a:spLocks noGrp="1"/>
          </p:cNvSpPr>
          <p:nvPr>
            <p:ph type="ftr" sz="quarter" idx="11"/>
          </p:nvPr>
        </p:nvSpPr>
        <p:spPr/>
        <p:txBody>
          <a:body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p>
            <a:fld id="{07024CDC-CF68-4D8C-9225-2260FB816485}" type="slidenum">
              <a:rPr lang="en-US" smtClean="0"/>
              <a:pPr/>
              <a:t>‹#›</a:t>
            </a:fld>
            <a:endParaRPr lang="en-US" dirty="0"/>
          </a:p>
        </p:txBody>
      </p:sp>
      <p:sp>
        <p:nvSpPr>
          <p:cNvPr id="9" name="Rectangle 8"/>
          <p:cNvSpPr/>
          <p:nvPr/>
        </p:nvSpPr>
        <p:spPr>
          <a:xfrm>
            <a:off x="1105312" y="830374"/>
            <a:ext cx="8084408" cy="4610306"/>
          </a:xfrm>
          <a:prstGeom prst="rect">
            <a:avLst/>
          </a:prstGeom>
          <a:solidFill>
            <a:schemeClr val="accent5"/>
          </a:solidFill>
        </p:spPr>
        <p:txBody>
          <a:bodyPr vert="horz" lIns="54864" tIns="27432" rIns="54864" bIns="27432" rtlCol="0" anchor="t">
            <a:normAutofit/>
          </a:bodyPr>
          <a:lstStyle/>
          <a:p>
            <a:pPr lvl="0" eaLnBrk="1" hangingPunct="1">
              <a:lnSpc>
                <a:spcPct val="90000"/>
              </a:lnSpc>
              <a:spcBef>
                <a:spcPts val="600"/>
              </a:spcBef>
              <a:buFont typeface="Arial" panose="020B0604020202020204" pitchFamily="34" charset="0"/>
            </a:pPr>
            <a:endParaRPr lang="en-US" sz="1620" kern="1200">
              <a:solidFill>
                <a:schemeClr val="accent5"/>
              </a:solidFill>
              <a:latin typeface="Visuelt Pro Light" panose="020B0303040202040104" pitchFamily="34" charset="0"/>
            </a:endParaRPr>
          </a:p>
        </p:txBody>
      </p:sp>
      <p:sp>
        <p:nvSpPr>
          <p:cNvPr id="2" name="Title 1"/>
          <p:cNvSpPr>
            <a:spLocks noGrp="1"/>
          </p:cNvSpPr>
          <p:nvPr>
            <p:ph type="ctrTitle"/>
          </p:nvPr>
        </p:nvSpPr>
        <p:spPr>
          <a:xfrm>
            <a:off x="1628222" y="1638300"/>
            <a:ext cx="7079226" cy="1759729"/>
          </a:xfrm>
        </p:spPr>
        <p:txBody>
          <a:bodyPr anchor="t">
            <a:normAutofit/>
          </a:bodyPr>
          <a:lstStyle>
            <a:lvl1pPr algn="l">
              <a:defRPr sz="432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628222" y="3552825"/>
            <a:ext cx="7079226" cy="1910715"/>
          </a:xfrm>
        </p:spPr>
        <p:txBody>
          <a:bodyPr>
            <a:normAutofit/>
          </a:bodyPr>
          <a:lstStyle>
            <a:lvl1pPr marL="0" indent="0" algn="l">
              <a:buNone/>
              <a:defRPr sz="216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pic>
        <p:nvPicPr>
          <p:cNvPr id="7" name="gdit_lng_lg-01.png" descr="gdit_lng_lg-01.png">
            <a:extLst>
              <a:ext uri="{FF2B5EF4-FFF2-40B4-BE49-F238E27FC236}">
                <a16:creationId xmlns:a16="http://schemas.microsoft.com/office/drawing/2014/main" id="{F89F3286-F596-2743-852B-A390654C702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13255" t="-1" r="1" b="-82079"/>
          <a:stretch/>
        </p:blipFill>
        <p:spPr>
          <a:xfrm>
            <a:off x="1026488" y="6796019"/>
            <a:ext cx="4228717" cy="1415883"/>
          </a:xfrm>
          <a:prstGeom prst="rect">
            <a:avLst/>
          </a:prstGeom>
          <a:solidFill>
            <a:schemeClr val="bg1"/>
          </a:solidFill>
          <a:ln w="12700">
            <a:miter lim="400000"/>
          </a:ln>
        </p:spPr>
      </p:pic>
    </p:spTree>
    <p:extLst>
      <p:ext uri="{BB962C8B-B14F-4D97-AF65-F5344CB8AC3E}">
        <p14:creationId xmlns:p14="http://schemas.microsoft.com/office/powerpoint/2010/main" val="1109039898"/>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9_Title Slide">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rot="5400000">
            <a:off x="3173084" y="-3221085"/>
            <a:ext cx="8254731" cy="14659897"/>
          </a:xfrm>
          <a:prstGeom prst="rect">
            <a:avLst/>
          </a:prstGeom>
        </p:spPr>
      </p:pic>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pPr/>
              <a:t>‹#›</a:t>
            </a:fld>
            <a:endParaRPr lang="en-US" dirty="0"/>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521388" y="6796087"/>
            <a:ext cx="3733816" cy="777621"/>
          </a:xfrm>
          <a:prstGeom prst="rect">
            <a:avLst/>
          </a:prstGeom>
        </p:spPr>
      </p:pic>
      <p:sp>
        <p:nvSpPr>
          <p:cNvPr id="2" name="Title 1"/>
          <p:cNvSpPr>
            <a:spLocks noGrp="1"/>
          </p:cNvSpPr>
          <p:nvPr>
            <p:ph type="ctrTitle"/>
          </p:nvPr>
        </p:nvSpPr>
        <p:spPr>
          <a:xfrm>
            <a:off x="1628222" y="1638300"/>
            <a:ext cx="7079226" cy="1759729"/>
          </a:xfrm>
        </p:spPr>
        <p:txBody>
          <a:bodyPr anchor="t">
            <a:normAutofit/>
          </a:bodyPr>
          <a:lstStyle>
            <a:lvl1pPr algn="l">
              <a:defRPr sz="432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628222" y="3552825"/>
            <a:ext cx="7079226" cy="1910715"/>
          </a:xfrm>
        </p:spPr>
        <p:txBody>
          <a:bodyPr>
            <a:normAutofit/>
          </a:bodyPr>
          <a:lstStyle>
            <a:lvl1pPr marL="0" indent="0" algn="l">
              <a:buNone/>
              <a:defRPr sz="2160">
                <a:solidFill>
                  <a:schemeClr val="tx1"/>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Tree>
    <p:extLst>
      <p:ext uri="{BB962C8B-B14F-4D97-AF65-F5344CB8AC3E}">
        <p14:creationId xmlns:p14="http://schemas.microsoft.com/office/powerpoint/2010/main" val="51449693"/>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8_Blank">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rot="5400000">
            <a:off x="3173084" y="-3221085"/>
            <a:ext cx="8254731" cy="14659897"/>
          </a:xfrm>
          <a:prstGeom prst="rect">
            <a:avLst/>
          </a:prstGeom>
        </p:spPr>
      </p:pic>
      <p:sp>
        <p:nvSpPr>
          <p:cNvPr id="3" name="Footer Placeholder 2"/>
          <p:cNvSpPr>
            <a:spLocks noGrp="1"/>
          </p:cNvSpPr>
          <p:nvPr>
            <p:ph type="ftr" sz="quarter" idx="11"/>
          </p:nvPr>
        </p:nvSpPr>
        <p:spPr/>
        <p:txBody>
          <a:bodyPr/>
          <a:lstStyle>
            <a:lvl1pPr>
              <a:defRPr>
                <a:solidFill>
                  <a:schemeClr val="bg1"/>
                </a:solidFill>
              </a:defRPr>
            </a:lvl1pPr>
          </a:lstStyle>
          <a:p>
            <a:r>
              <a:rPr lang="en-US"/>
              <a:t>© 2019 GENERAL DYNAMICS INFORMATION TECHNOLOGY. ALL RIGHTS RESERVED.</a:t>
            </a:r>
            <a:endParaRPr lang="en-US" dirty="0"/>
          </a:p>
        </p:txBody>
      </p:sp>
      <p:sp>
        <p:nvSpPr>
          <p:cNvPr id="4" name="Slide Number Placeholder 3"/>
          <p:cNvSpPr>
            <a:spLocks noGrp="1"/>
          </p:cNvSpPr>
          <p:nvPr>
            <p:ph type="sldNum" sz="quarter" idx="12"/>
          </p:nvPr>
        </p:nvSpPr>
        <p:spPr/>
        <p:txBody>
          <a:bodyPr/>
          <a:lstStyle>
            <a:lvl1pPr>
              <a:defRPr>
                <a:solidFill>
                  <a:schemeClr val="bg1"/>
                </a:solidFill>
              </a:defRPr>
            </a:lvl1pPr>
          </a:lstStyle>
          <a:p>
            <a:fld id="{07024CDC-CF68-4D8C-9225-2260FB816485}" type="slidenum">
              <a:rPr lang="en-US" smtClean="0"/>
              <a:pPr/>
              <a:t>‹#›</a:t>
            </a:fld>
            <a:endParaRPr lang="en-US" dirty="0"/>
          </a:p>
        </p:txBody>
      </p:sp>
    </p:spTree>
    <p:extLst>
      <p:ext uri="{BB962C8B-B14F-4D97-AF65-F5344CB8AC3E}">
        <p14:creationId xmlns:p14="http://schemas.microsoft.com/office/powerpoint/2010/main" val="2642288507"/>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2322022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21_Title and Content">
    <p:spTree>
      <p:nvGrpSpPr>
        <p:cNvPr id="1" name=""/>
        <p:cNvGrpSpPr/>
        <p:nvPr/>
      </p:nvGrpSpPr>
      <p:grpSpPr>
        <a:xfrm>
          <a:off x="0" y="0"/>
          <a:ext cx="0" cy="0"/>
          <a:chOff x="0" y="0"/>
          <a:chExt cx="0" cy="0"/>
        </a:xfrm>
      </p:grpSpPr>
      <p:sp>
        <p:nvSpPr>
          <p:cNvPr id="7" name="Rectangle 6"/>
          <p:cNvSpPr/>
          <p:nvPr userDrawn="1"/>
        </p:nvSpPr>
        <p:spPr>
          <a:xfrm>
            <a:off x="0" y="0"/>
            <a:ext cx="14630400" cy="82296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pic>
        <p:nvPicPr>
          <p:cNvPr id="8" name="gdit_sht_lg_rgb-01.png" descr="gdit_sht_lg_rgb-01.png">
            <a:extLst>
              <a:ext uri="{FF2B5EF4-FFF2-40B4-BE49-F238E27FC236}">
                <a16:creationId xmlns:a16="http://schemas.microsoft.com/office/drawing/2014/main" id="{FE10B9AB-D43A-204D-A798-B8D3D267D8D4}"/>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56782" y="7532867"/>
            <a:ext cx="1312953" cy="648372"/>
          </a:xfrm>
          <a:prstGeom prst="rect">
            <a:avLst/>
          </a:prstGeom>
          <a:ln w="12700">
            <a:miter lim="400000"/>
          </a:ln>
        </p:spPr>
      </p:pic>
    </p:spTree>
    <p:extLst>
      <p:ext uri="{BB962C8B-B14F-4D97-AF65-F5344CB8AC3E}">
        <p14:creationId xmlns:p14="http://schemas.microsoft.com/office/powerpoint/2010/main" val="9671149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p>
            <a:fld id="{07024CDC-CF68-4D8C-9225-2260FB816485}" type="slidenum">
              <a:rPr lang="en-US" smtClean="0"/>
              <a:pPr/>
              <a:t>‹#›</a:t>
            </a:fld>
            <a:endParaRPr lang="en-US" dirty="0"/>
          </a:p>
        </p:txBody>
      </p:sp>
      <p:sp>
        <p:nvSpPr>
          <p:cNvPr id="8" name="Rectangle 7"/>
          <p:cNvSpPr/>
          <p:nvPr/>
        </p:nvSpPr>
        <p:spPr>
          <a:xfrm>
            <a:off x="7293815" y="4216"/>
            <a:ext cx="7336585" cy="8225384"/>
          </a:xfrm>
          <a:prstGeom prst="rect">
            <a:avLst/>
          </a:prstGeom>
          <a:solidFill>
            <a:schemeClr val="accent3"/>
          </a:solidFill>
        </p:spPr>
        <p:txBody>
          <a:bodyPr vert="horz" lIns="54864" tIns="27432" rIns="54864" bIns="27432" rtlCol="0" anchor="t">
            <a:normAutofit/>
          </a:bodyPr>
          <a:lstStyle/>
          <a:p>
            <a:pPr algn="ctr" eaLnBrk="1" hangingPunct="1">
              <a:lnSpc>
                <a:spcPct val="90000"/>
              </a:lnSpc>
              <a:spcBef>
                <a:spcPts val="600"/>
              </a:spcBef>
              <a:buFont typeface="Arial" panose="020B0604020202020204" pitchFamily="34" charset="0"/>
            </a:pPr>
            <a:endParaRPr lang="en-US" sz="1620" kern="1200">
              <a:solidFill>
                <a:schemeClr val="accent5"/>
              </a:solidFill>
              <a:latin typeface="Visuelt Pro Light" panose="020B0303040202040104" pitchFamily="34" charset="0"/>
            </a:endParaRPr>
          </a:p>
        </p:txBody>
      </p:sp>
      <p:sp>
        <p:nvSpPr>
          <p:cNvPr id="9" name="Rectangle 8"/>
          <p:cNvSpPr/>
          <p:nvPr/>
        </p:nvSpPr>
        <p:spPr>
          <a:xfrm>
            <a:off x="1105312" y="830374"/>
            <a:ext cx="8084408" cy="4610306"/>
          </a:xfrm>
          <a:prstGeom prst="rect">
            <a:avLst/>
          </a:prstGeom>
          <a:solidFill>
            <a:schemeClr val="accent5"/>
          </a:solidFill>
        </p:spPr>
        <p:txBody>
          <a:bodyPr vert="horz" lIns="54864" tIns="27432" rIns="54864" bIns="27432" rtlCol="0" anchor="t">
            <a:normAutofit/>
          </a:bodyPr>
          <a:lstStyle/>
          <a:p>
            <a:pPr lvl="0" eaLnBrk="1" hangingPunct="1">
              <a:lnSpc>
                <a:spcPct val="90000"/>
              </a:lnSpc>
              <a:spcBef>
                <a:spcPts val="600"/>
              </a:spcBef>
              <a:buFont typeface="Arial" panose="020B0604020202020204" pitchFamily="34" charset="0"/>
            </a:pPr>
            <a:endParaRPr lang="en-US" sz="1620" kern="1200">
              <a:solidFill>
                <a:schemeClr val="accent5"/>
              </a:solidFill>
              <a:latin typeface="Visuelt Pro Light" panose="020B0303040202040104" pitchFamily="34" charset="0"/>
            </a:endParaRPr>
          </a:p>
        </p:txBody>
      </p:sp>
      <p:sp>
        <p:nvSpPr>
          <p:cNvPr id="2" name="Title 1"/>
          <p:cNvSpPr>
            <a:spLocks noGrp="1"/>
          </p:cNvSpPr>
          <p:nvPr>
            <p:ph type="ctrTitle"/>
          </p:nvPr>
        </p:nvSpPr>
        <p:spPr>
          <a:xfrm>
            <a:off x="1628222" y="1638300"/>
            <a:ext cx="7079226" cy="1759729"/>
          </a:xfrm>
        </p:spPr>
        <p:txBody>
          <a:bodyPr anchor="t">
            <a:normAutofit/>
          </a:bodyPr>
          <a:lstStyle>
            <a:lvl1pPr algn="l">
              <a:defRPr sz="432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628222" y="3552825"/>
            <a:ext cx="7079226" cy="1910715"/>
          </a:xfrm>
        </p:spPr>
        <p:txBody>
          <a:bodyPr>
            <a:normAutofit/>
          </a:bodyPr>
          <a:lstStyle>
            <a:lvl1pPr marL="0" indent="0" algn="l">
              <a:buNone/>
              <a:defRPr sz="216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pic>
        <p:nvPicPr>
          <p:cNvPr id="7" name="gdit_lng_lg-01.png" descr="gdit_lng_lg-01.png">
            <a:extLst>
              <a:ext uri="{FF2B5EF4-FFF2-40B4-BE49-F238E27FC236}">
                <a16:creationId xmlns:a16="http://schemas.microsoft.com/office/drawing/2014/main" id="{F89F3286-F596-2743-852B-A390654C702A}"/>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13255" t="-1" r="1" b="-82079"/>
          <a:stretch/>
        </p:blipFill>
        <p:spPr>
          <a:xfrm>
            <a:off x="1026488" y="6796019"/>
            <a:ext cx="4228717" cy="1415883"/>
          </a:xfrm>
          <a:prstGeom prst="rect">
            <a:avLst/>
          </a:prstGeom>
          <a:solidFill>
            <a:schemeClr val="bg1"/>
          </a:solidFill>
          <a:ln w="12700">
            <a:miter lim="400000"/>
          </a:ln>
        </p:spPr>
      </p:pic>
    </p:spTree>
    <p:extLst>
      <p:ext uri="{BB962C8B-B14F-4D97-AF65-F5344CB8AC3E}">
        <p14:creationId xmlns:p14="http://schemas.microsoft.com/office/powerpoint/2010/main" val="535580984"/>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28222" y="1638300"/>
            <a:ext cx="7079226" cy="1759729"/>
          </a:xfrm>
        </p:spPr>
        <p:txBody>
          <a:bodyPr anchor="t">
            <a:normAutofit/>
          </a:bodyPr>
          <a:lstStyle>
            <a:lvl1pPr algn="l">
              <a:defRPr sz="48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628222" y="3552825"/>
            <a:ext cx="7079226" cy="1910715"/>
          </a:xfrm>
        </p:spPr>
        <p:txBody>
          <a:bodyPr>
            <a:normAutofit/>
          </a:bodyPr>
          <a:lstStyle>
            <a:lvl1pPr marL="0" indent="0" algn="l">
              <a:buNone/>
              <a:defRPr sz="216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pic>
        <p:nvPicPr>
          <p:cNvPr id="7" name="gdit_lng_lg-01.png" descr="gdit_lng_lg-01.png">
            <a:extLst>
              <a:ext uri="{FF2B5EF4-FFF2-40B4-BE49-F238E27FC236}">
                <a16:creationId xmlns:a16="http://schemas.microsoft.com/office/drawing/2014/main" id="{F89F3286-F596-2743-852B-A390654C702A}"/>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13255" t="-1" r="1" b="-82079"/>
          <a:stretch/>
        </p:blipFill>
        <p:spPr>
          <a:xfrm>
            <a:off x="1026488" y="6796019"/>
            <a:ext cx="4228717" cy="1415883"/>
          </a:xfrm>
          <a:prstGeom prst="rect">
            <a:avLst/>
          </a:prstGeom>
          <a:solidFill>
            <a:schemeClr val="bg1"/>
          </a:solidFill>
          <a:ln w="12700">
            <a:miter lim="400000"/>
          </a:ln>
        </p:spPr>
      </p:pic>
      <p:pic>
        <p:nvPicPr>
          <p:cNvPr id="8" name="gdit_lng_lg-01.png" descr="gdit_lng_lg-01.png">
            <a:extLst>
              <a:ext uri="{FF2B5EF4-FFF2-40B4-BE49-F238E27FC236}">
                <a16:creationId xmlns:a16="http://schemas.microsoft.com/office/drawing/2014/main" id="{F89F3286-F596-2743-852B-A390654C702A}"/>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13255" t="-1" r="1" b="-82079"/>
          <a:stretch/>
        </p:blipFill>
        <p:spPr>
          <a:xfrm>
            <a:off x="1026488" y="6796019"/>
            <a:ext cx="4228717" cy="1415883"/>
          </a:xfrm>
          <a:prstGeom prst="rect">
            <a:avLst/>
          </a:prstGeom>
          <a:solidFill>
            <a:schemeClr val="bg1"/>
          </a:solidFill>
          <a:ln w="12700">
            <a:miter lim="400000"/>
          </a:ln>
        </p:spPr>
      </p:pic>
    </p:spTree>
    <p:extLst>
      <p:ext uri="{BB962C8B-B14F-4D97-AF65-F5344CB8AC3E}">
        <p14:creationId xmlns:p14="http://schemas.microsoft.com/office/powerpoint/2010/main" val="22400266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7280" y="1638301"/>
            <a:ext cx="8092440" cy="1914524"/>
          </a:xfrm>
        </p:spPr>
        <p:txBody>
          <a:bodyPr anchor="t">
            <a:normAutofit/>
          </a:bodyPr>
          <a:lstStyle>
            <a:lvl1pPr>
              <a:defRPr lang="en-US" sz="4800" b="0" i="0" kern="1200" dirty="0">
                <a:solidFill>
                  <a:schemeClr val="tx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1097280" y="3858179"/>
            <a:ext cx="8092440" cy="2034575"/>
          </a:xfrm>
        </p:spPr>
        <p:txBody>
          <a:bodyPr>
            <a:normAutofit/>
          </a:bodyPr>
          <a:lstStyle>
            <a:lvl1pPr marL="0" indent="0">
              <a:buNone/>
              <a:defRPr sz="2160">
                <a:solidFill>
                  <a:schemeClr val="tx1"/>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41947995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Section Header">
    <p:spTree>
      <p:nvGrpSpPr>
        <p:cNvPr id="1" name=""/>
        <p:cNvGrpSpPr/>
        <p:nvPr/>
      </p:nvGrpSpPr>
      <p:grpSpPr>
        <a:xfrm>
          <a:off x="0" y="0"/>
          <a:ext cx="0" cy="0"/>
          <a:chOff x="0" y="0"/>
          <a:chExt cx="0" cy="0"/>
        </a:xfrm>
      </p:grpSpPr>
      <p:sp>
        <p:nvSpPr>
          <p:cNvPr id="7" name="Rectangle 6"/>
          <p:cNvSpPr/>
          <p:nvPr/>
        </p:nvSpPr>
        <p:spPr>
          <a:xfrm>
            <a:off x="1105312" y="1735187"/>
            <a:ext cx="6853778" cy="4237132"/>
          </a:xfrm>
          <a:prstGeom prst="rect">
            <a:avLst/>
          </a:prstGeom>
          <a:solidFill>
            <a:schemeClr val="accent4"/>
          </a:solidFill>
        </p:spPr>
        <p:txBody>
          <a:bodyPr vert="horz" lIns="54864" tIns="27432" rIns="54864" bIns="27432" rtlCol="0" anchor="t">
            <a:normAutofit/>
          </a:bodyPr>
          <a:lstStyle/>
          <a:p>
            <a:pPr lvl="0" eaLnBrk="1" hangingPunct="1">
              <a:lnSpc>
                <a:spcPct val="90000"/>
              </a:lnSpc>
              <a:spcBef>
                <a:spcPts val="600"/>
              </a:spcBef>
              <a:buFont typeface="Arial" panose="020B0604020202020204" pitchFamily="34" charset="0"/>
            </a:pPr>
            <a:endParaRPr lang="en-US" sz="1620" kern="1200">
              <a:solidFill>
                <a:schemeClr val="accent4"/>
              </a:solidFill>
              <a:latin typeface="Visuelt Pro Light" panose="020B0303040202040104" pitchFamily="34" charset="0"/>
            </a:endParaRPr>
          </a:p>
        </p:txBody>
      </p:sp>
      <p:sp>
        <p:nvSpPr>
          <p:cNvPr id="2" name="Title 1"/>
          <p:cNvSpPr>
            <a:spLocks noGrp="1"/>
          </p:cNvSpPr>
          <p:nvPr>
            <p:ph type="title"/>
          </p:nvPr>
        </p:nvSpPr>
        <p:spPr>
          <a:xfrm>
            <a:off x="1971860" y="2896491"/>
            <a:ext cx="5496724" cy="2448325"/>
          </a:xfrm>
        </p:spPr>
        <p:txBody>
          <a:bodyPr anchor="t">
            <a:normAutofit/>
          </a:bodyPr>
          <a:lstStyle>
            <a:lvl1pPr>
              <a:defRPr lang="en-US" sz="4800" b="0" i="0" kern="1200" dirty="0">
                <a:solidFill>
                  <a:schemeClr val="tx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Rectangle 7"/>
          <p:cNvSpPr/>
          <p:nvPr userDrawn="1"/>
        </p:nvSpPr>
        <p:spPr>
          <a:xfrm>
            <a:off x="1105312" y="1735187"/>
            <a:ext cx="6853778" cy="4237132"/>
          </a:xfrm>
          <a:prstGeom prst="rect">
            <a:avLst/>
          </a:prstGeom>
          <a:solidFill>
            <a:schemeClr val="accent4"/>
          </a:solidFill>
        </p:spPr>
        <p:txBody>
          <a:bodyPr vert="horz" lIns="54864" tIns="27432" rIns="54864" bIns="27432" rtlCol="0" anchor="t">
            <a:normAutofit/>
          </a:bodyPr>
          <a:lstStyle/>
          <a:p>
            <a:pPr lvl="0" eaLnBrk="1" hangingPunct="1">
              <a:lnSpc>
                <a:spcPct val="90000"/>
              </a:lnSpc>
              <a:spcBef>
                <a:spcPts val="600"/>
              </a:spcBef>
              <a:buFont typeface="Arial" panose="020B0604020202020204" pitchFamily="34" charset="0"/>
            </a:pPr>
            <a:endParaRPr lang="en-US" sz="1620" kern="1200">
              <a:solidFill>
                <a:schemeClr val="accent4"/>
              </a:solidFill>
              <a:latin typeface="Visuelt Pro Light" panose="020B0303040202040104" pitchFamily="34" charset="0"/>
            </a:endParaRPr>
          </a:p>
        </p:txBody>
      </p:sp>
    </p:spTree>
    <p:extLst>
      <p:ext uri="{BB962C8B-B14F-4D97-AF65-F5344CB8AC3E}">
        <p14:creationId xmlns:p14="http://schemas.microsoft.com/office/powerpoint/2010/main" val="31599859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p>
            <a:fld id="{07024CDC-CF68-4D8C-9225-2260FB816485}" type="slidenum">
              <a:rPr lang="en-US" smtClean="0"/>
              <a:pPr/>
              <a:t>‹#›</a:t>
            </a:fld>
            <a:endParaRPr lang="en-US" dirty="0"/>
          </a:p>
        </p:txBody>
      </p:sp>
    </p:spTree>
    <p:extLst>
      <p:ext uri="{BB962C8B-B14F-4D97-AF65-F5344CB8AC3E}">
        <p14:creationId xmlns:p14="http://schemas.microsoft.com/office/powerpoint/2010/main" val="922827479"/>
      </p:ext>
    </p:extLst>
  </p:cSld>
  <p:clrMapOvr>
    <a:masterClrMapping/>
  </p:clrMapOvr>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3_Two Content">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082D23AF-1948-2B40-B76B-501B4452FE21}"/>
              </a:ext>
            </a:extLst>
          </p:cNvPr>
          <p:cNvSpPr/>
          <p:nvPr/>
        </p:nvSpPr>
        <p:spPr>
          <a:xfrm>
            <a:off x="1097280" y="1645921"/>
            <a:ext cx="5943601" cy="5715000"/>
          </a:xfrm>
          <a:prstGeom prst="rect">
            <a:avLst/>
          </a:prstGeom>
          <a:solidFill>
            <a:schemeClr val="accent5"/>
          </a:solidFill>
          <a:ln w="25400">
            <a:miter lim="400000"/>
          </a:ln>
        </p:spPr>
        <p:txBody>
          <a:bodyPr lIns="73151" tIns="73151" rIns="73151" bIns="73151" anchor="ctr"/>
          <a:lstStyle/>
          <a:p>
            <a:endParaRPr sz="648"/>
          </a:p>
        </p:txBody>
      </p:sp>
      <p:sp>
        <p:nvSpPr>
          <p:cNvPr id="9" name="Rectangle">
            <a:extLst>
              <a:ext uri="{FF2B5EF4-FFF2-40B4-BE49-F238E27FC236}">
                <a16:creationId xmlns:a16="http://schemas.microsoft.com/office/drawing/2014/main" id="{4DE7C364-5E52-C448-8F2E-C230F896FD8D}"/>
              </a:ext>
            </a:extLst>
          </p:cNvPr>
          <p:cNvSpPr/>
          <p:nvPr/>
        </p:nvSpPr>
        <p:spPr>
          <a:xfrm>
            <a:off x="7589520" y="1645920"/>
            <a:ext cx="5943600" cy="5715001"/>
          </a:xfrm>
          <a:prstGeom prst="rect">
            <a:avLst/>
          </a:prstGeom>
          <a:solidFill>
            <a:schemeClr val="accent5"/>
          </a:solidFill>
          <a:ln w="25400">
            <a:miter lim="400000"/>
          </a:ln>
        </p:spPr>
        <p:txBody>
          <a:bodyPr lIns="73151" tIns="73151" rIns="73151" bIns="73151" anchor="ctr"/>
          <a:lstStyle/>
          <a:p>
            <a:endParaRPr sz="648"/>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08759" y="5468633"/>
            <a:ext cx="5120640" cy="18999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001000" y="5463540"/>
            <a:ext cx="5120640" cy="18973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p:txBody>
          <a:bodyPr/>
          <a:lstStyle/>
          <a:p>
            <a:fld id="{07024CDC-CF68-4D8C-9225-2260FB816485}" type="slidenum">
              <a:rPr lang="en-US" smtClean="0"/>
              <a:t>‹#›</a:t>
            </a:fld>
            <a:endParaRPr lang="en-US"/>
          </a:p>
        </p:txBody>
      </p:sp>
      <p:sp>
        <p:nvSpPr>
          <p:cNvPr id="11" name="Picture Placeholder 10"/>
          <p:cNvSpPr>
            <a:spLocks noGrp="1"/>
          </p:cNvSpPr>
          <p:nvPr>
            <p:ph type="pic" sz="quarter" idx="13"/>
          </p:nvPr>
        </p:nvSpPr>
        <p:spPr>
          <a:xfrm>
            <a:off x="1508760" y="1893570"/>
            <a:ext cx="5120640" cy="3168015"/>
          </a:xfrm>
        </p:spPr>
        <p:txBody>
          <a:bodyPr/>
          <a:lstStyle/>
          <a:p>
            <a:r>
              <a:rPr lang="en-US"/>
              <a:t>Click icon to add picture</a:t>
            </a:r>
          </a:p>
        </p:txBody>
      </p:sp>
      <p:sp>
        <p:nvSpPr>
          <p:cNvPr id="13" name="Picture Placeholder 12"/>
          <p:cNvSpPr>
            <a:spLocks noGrp="1"/>
          </p:cNvSpPr>
          <p:nvPr>
            <p:ph type="pic" sz="quarter" idx="14"/>
          </p:nvPr>
        </p:nvSpPr>
        <p:spPr>
          <a:xfrm>
            <a:off x="8001000" y="1893570"/>
            <a:ext cx="5120640" cy="3168015"/>
          </a:xfrm>
        </p:spPr>
        <p:txBody>
          <a:bodyPr/>
          <a:lstStyle/>
          <a:p>
            <a:r>
              <a:rPr lang="en-US"/>
              <a:t>Click icon to add picture</a:t>
            </a:r>
          </a:p>
        </p:txBody>
      </p:sp>
      <p:sp>
        <p:nvSpPr>
          <p:cNvPr id="12" name="Rectangle">
            <a:extLst>
              <a:ext uri="{FF2B5EF4-FFF2-40B4-BE49-F238E27FC236}">
                <a16:creationId xmlns:a16="http://schemas.microsoft.com/office/drawing/2014/main" id="{082D23AF-1948-2B40-B76B-501B4452FE21}"/>
              </a:ext>
            </a:extLst>
          </p:cNvPr>
          <p:cNvSpPr/>
          <p:nvPr userDrawn="1"/>
        </p:nvSpPr>
        <p:spPr>
          <a:xfrm>
            <a:off x="1097280" y="1645921"/>
            <a:ext cx="5943601" cy="5715000"/>
          </a:xfrm>
          <a:prstGeom prst="rect">
            <a:avLst/>
          </a:prstGeom>
          <a:solidFill>
            <a:schemeClr val="accent5"/>
          </a:solidFill>
          <a:ln w="25400">
            <a:miter lim="400000"/>
          </a:ln>
        </p:spPr>
        <p:txBody>
          <a:bodyPr lIns="73151" tIns="73151" rIns="73151" bIns="73151" anchor="ctr"/>
          <a:lstStyle/>
          <a:p>
            <a:endParaRPr sz="648"/>
          </a:p>
        </p:txBody>
      </p:sp>
      <p:sp>
        <p:nvSpPr>
          <p:cNvPr id="14" name="Rectangle">
            <a:extLst>
              <a:ext uri="{FF2B5EF4-FFF2-40B4-BE49-F238E27FC236}">
                <a16:creationId xmlns:a16="http://schemas.microsoft.com/office/drawing/2014/main" id="{4DE7C364-5E52-C448-8F2E-C230F896FD8D}"/>
              </a:ext>
            </a:extLst>
          </p:cNvPr>
          <p:cNvSpPr/>
          <p:nvPr userDrawn="1"/>
        </p:nvSpPr>
        <p:spPr>
          <a:xfrm>
            <a:off x="7589520" y="1645920"/>
            <a:ext cx="5943600" cy="5715001"/>
          </a:xfrm>
          <a:prstGeom prst="rect">
            <a:avLst/>
          </a:prstGeom>
          <a:solidFill>
            <a:schemeClr val="accent5"/>
          </a:solidFill>
          <a:ln w="25400">
            <a:miter lim="400000"/>
          </a:ln>
        </p:spPr>
        <p:txBody>
          <a:bodyPr lIns="73151" tIns="73151" rIns="73151" bIns="73151" anchor="ctr"/>
          <a:lstStyle/>
          <a:p>
            <a:endParaRPr sz="648"/>
          </a:p>
        </p:txBody>
      </p:sp>
    </p:spTree>
    <p:extLst>
      <p:ext uri="{BB962C8B-B14F-4D97-AF65-F5344CB8AC3E}">
        <p14:creationId xmlns:p14="http://schemas.microsoft.com/office/powerpoint/2010/main" val="393352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5_Title Slide">
    <p:spTree>
      <p:nvGrpSpPr>
        <p:cNvPr id="1" name=""/>
        <p:cNvGrpSpPr/>
        <p:nvPr/>
      </p:nvGrpSpPr>
      <p:grpSpPr>
        <a:xfrm>
          <a:off x="0" y="0"/>
          <a:ext cx="0" cy="0"/>
          <a:chOff x="0" y="0"/>
          <a:chExt cx="0" cy="0"/>
        </a:xfrm>
      </p:grpSpPr>
      <p:grpSp>
        <p:nvGrpSpPr>
          <p:cNvPr id="7" name="Group 6"/>
          <p:cNvGrpSpPr/>
          <p:nvPr userDrawn="1"/>
        </p:nvGrpSpPr>
        <p:grpSpPr>
          <a:xfrm>
            <a:off x="1" y="-29497"/>
            <a:ext cx="14630400" cy="8251687"/>
            <a:chOff x="0" y="-29497"/>
            <a:chExt cx="24423329" cy="13774994"/>
          </a:xfrm>
        </p:grpSpPr>
        <p:pic>
          <p:nvPicPr>
            <p:cNvPr id="9" name="Picture 8"/>
            <p:cNvPicPr>
              <a:picLocks noChangeAspect="1"/>
            </p:cNvPicPr>
            <p:nvPr userDrawn="1"/>
          </p:nvPicPr>
          <p:blipFill rotWithShape="1">
            <a:blip r:embed="rId2" cstate="email">
              <a:extLst>
                <a:ext uri="{28A0092B-C50C-407E-A947-70E740481C1C}">
                  <a14:useLocalDpi xmlns:a14="http://schemas.microsoft.com/office/drawing/2010/main"/>
                </a:ext>
              </a:extLst>
            </a:blip>
            <a:srcRect l="240" t="5261" r="479" b="10747"/>
            <a:stretch/>
          </p:blipFill>
          <p:spPr>
            <a:xfrm>
              <a:off x="0" y="-29497"/>
              <a:ext cx="24423329" cy="13774994"/>
            </a:xfrm>
            <a:prstGeom prst="rect">
              <a:avLst/>
            </a:prstGeom>
          </p:spPr>
        </p:pic>
        <p:sp>
          <p:nvSpPr>
            <p:cNvPr id="12" name="Rectangle 11"/>
            <p:cNvSpPr/>
            <p:nvPr userDrawn="1"/>
          </p:nvSpPr>
          <p:spPr>
            <a:xfrm>
              <a:off x="1842186" y="1383958"/>
              <a:ext cx="11890143" cy="5669986"/>
            </a:xfrm>
            <a:prstGeom prst="rect">
              <a:avLst/>
            </a:prstGeom>
            <a:solidFill>
              <a:schemeClr val="accent5"/>
            </a:solidFill>
          </p:spPr>
          <p:txBody>
            <a:bodyPr vert="horz" lIns="91440" tIns="45720" rIns="91440" bIns="45720" rtlCol="0" anchor="t">
              <a:normAutofit/>
            </a:bodyPr>
            <a:lstStyle/>
            <a:p>
              <a:pPr lvl="0" eaLnBrk="1" hangingPunct="1">
                <a:lnSpc>
                  <a:spcPct val="90000"/>
                </a:lnSpc>
                <a:spcBef>
                  <a:spcPts val="1000"/>
                </a:spcBef>
                <a:buFont typeface="Arial" panose="020B0604020202020204" pitchFamily="34" charset="0"/>
              </a:pPr>
              <a:endParaRPr lang="en-US" sz="2700" kern="1200">
                <a:solidFill>
                  <a:schemeClr val="accent5"/>
                </a:solidFill>
                <a:latin typeface="Visuelt Pro Light" panose="020B0303040202040104" pitchFamily="34" charset="0"/>
              </a:endParaRPr>
            </a:p>
          </p:txBody>
        </p:sp>
      </p:grpSp>
      <p:sp>
        <p:nvSpPr>
          <p:cNvPr id="5" name="Footer Placeholder 4"/>
          <p:cNvSpPr>
            <a:spLocks noGrp="1"/>
          </p:cNvSpPr>
          <p:nvPr>
            <p:ph type="ftr" sz="quarter" idx="11"/>
          </p:nvPr>
        </p:nvSpPr>
        <p:spPr/>
        <p:txBody>
          <a:body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p>
            <a:fld id="{07024CDC-CF68-4D8C-9225-2260FB816485}" type="slidenum">
              <a:rPr lang="en-US" smtClean="0"/>
              <a:pPr/>
              <a:t>‹#›</a:t>
            </a:fld>
            <a:endParaRPr lang="en-US" dirty="0"/>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521388" y="6796087"/>
            <a:ext cx="3733816" cy="777621"/>
          </a:xfrm>
          <a:prstGeom prst="rect">
            <a:avLst/>
          </a:prstGeom>
        </p:spPr>
      </p:pic>
      <p:sp>
        <p:nvSpPr>
          <p:cNvPr id="2" name="Title 1"/>
          <p:cNvSpPr>
            <a:spLocks noGrp="1"/>
          </p:cNvSpPr>
          <p:nvPr>
            <p:ph type="ctrTitle"/>
          </p:nvPr>
        </p:nvSpPr>
        <p:spPr>
          <a:xfrm>
            <a:off x="1628222" y="1638300"/>
            <a:ext cx="6067978" cy="1759729"/>
          </a:xfrm>
        </p:spPr>
        <p:txBody>
          <a:bodyPr anchor="t">
            <a:normAutofit/>
          </a:bodyPr>
          <a:lstStyle>
            <a:lvl1pPr algn="l">
              <a:defRPr sz="432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628222" y="3552826"/>
            <a:ext cx="6067978" cy="660898"/>
          </a:xfrm>
        </p:spPr>
        <p:txBody>
          <a:bodyPr>
            <a:normAutofit/>
          </a:bodyPr>
          <a:lstStyle>
            <a:lvl1pPr marL="0" indent="0" algn="l">
              <a:buNone/>
              <a:defRPr sz="216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Tree>
    <p:extLst>
      <p:ext uri="{BB962C8B-B14F-4D97-AF65-F5344CB8AC3E}">
        <p14:creationId xmlns:p14="http://schemas.microsoft.com/office/powerpoint/2010/main" val="1375748362"/>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3771900" cy="826770"/>
          </a:xfrm>
        </p:spPr>
        <p:txBody>
          <a:bodyPr/>
          <a:lstStyle/>
          <a:p>
            <a:r>
              <a:rPr lang="en-US"/>
              <a:t>Click to edit Master title style</a:t>
            </a:r>
            <a:endParaRPr lang="en-US" dirty="0"/>
          </a:p>
        </p:txBody>
      </p:sp>
      <p:sp>
        <p:nvSpPr>
          <p:cNvPr id="3" name="Content Placeholder 2"/>
          <p:cNvSpPr>
            <a:spLocks noGrp="1"/>
          </p:cNvSpPr>
          <p:nvPr>
            <p:ph idx="1"/>
          </p:nvPr>
        </p:nvSpPr>
        <p:spPr>
          <a:xfrm>
            <a:off x="1097280" y="1638300"/>
            <a:ext cx="377190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5433060" y="0"/>
            <a:ext cx="9197340" cy="8229600"/>
          </a:xfrm>
        </p:spPr>
        <p:txBody>
          <a:bodyPr/>
          <a:lstStyle/>
          <a:p>
            <a:r>
              <a:rPr lang="en-US"/>
              <a:t>Click icon to add picture</a:t>
            </a:r>
          </a:p>
        </p:txBody>
      </p:sp>
    </p:spTree>
    <p:extLst>
      <p:ext uri="{BB962C8B-B14F-4D97-AF65-F5344CB8AC3E}">
        <p14:creationId xmlns:p14="http://schemas.microsoft.com/office/powerpoint/2010/main" val="13466791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3771900" cy="826770"/>
          </a:xfrm>
        </p:spPr>
        <p:txBody>
          <a:bodyPr/>
          <a:lstStyle/>
          <a:p>
            <a:r>
              <a:rPr lang="en-US"/>
              <a:t>Click to edit Master title style</a:t>
            </a:r>
            <a:endParaRPr lang="en-US" dirty="0"/>
          </a:p>
        </p:txBody>
      </p:sp>
      <p:sp>
        <p:nvSpPr>
          <p:cNvPr id="3" name="Content Placeholder 2"/>
          <p:cNvSpPr>
            <a:spLocks noGrp="1"/>
          </p:cNvSpPr>
          <p:nvPr>
            <p:ph idx="1"/>
          </p:nvPr>
        </p:nvSpPr>
        <p:spPr>
          <a:xfrm>
            <a:off x="1097280" y="1638300"/>
            <a:ext cx="377190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5433060" y="1638300"/>
            <a:ext cx="3756660" cy="5730240"/>
          </a:xfrm>
        </p:spPr>
        <p:txBody>
          <a:bodyPr/>
          <a:lstStyle/>
          <a:p>
            <a:r>
              <a:rPr lang="en-US"/>
              <a:t>Click icon to add picture</a:t>
            </a:r>
          </a:p>
        </p:txBody>
      </p:sp>
      <p:sp>
        <p:nvSpPr>
          <p:cNvPr id="8" name="Text Placeholder 7"/>
          <p:cNvSpPr>
            <a:spLocks noGrp="1"/>
          </p:cNvSpPr>
          <p:nvPr>
            <p:ph type="body" sz="quarter" idx="14"/>
          </p:nvPr>
        </p:nvSpPr>
        <p:spPr>
          <a:xfrm>
            <a:off x="9765030" y="1638300"/>
            <a:ext cx="376809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9"/>
          <p:cNvSpPr>
            <a:spLocks noGrp="1"/>
          </p:cNvSpPr>
          <p:nvPr>
            <p:ph type="body" sz="quarter" idx="15"/>
          </p:nvPr>
        </p:nvSpPr>
        <p:spPr>
          <a:xfrm>
            <a:off x="9765030" y="468630"/>
            <a:ext cx="3768090" cy="826770"/>
          </a:xfrm>
        </p:spPr>
        <p:txBody>
          <a:bodyPr>
            <a:normAutofit/>
          </a:bodyPr>
          <a:lstStyle>
            <a:lvl1pPr>
              <a:defRPr lang="en-US" sz="2880" b="0" i="0" kern="1200" dirty="0" smtClean="0">
                <a:solidFill>
                  <a:schemeClr val="tx1"/>
                </a:solidFill>
                <a:latin typeface="Arial" panose="020B0604020202020204" pitchFamily="34" charset="0"/>
                <a:ea typeface="+mj-ea"/>
                <a:cs typeface="Arial" panose="020B0604020202020204" pitchFamily="34" charset="0"/>
              </a:defRPr>
            </a:lvl1pPr>
          </a:lstStyle>
          <a:p>
            <a:pPr lvl="0"/>
            <a:r>
              <a:rPr lang="en-US"/>
              <a:t>Edit Master text styles</a:t>
            </a:r>
          </a:p>
        </p:txBody>
      </p:sp>
    </p:spTree>
    <p:extLst>
      <p:ext uri="{BB962C8B-B14F-4D97-AF65-F5344CB8AC3E}">
        <p14:creationId xmlns:p14="http://schemas.microsoft.com/office/powerpoint/2010/main" val="2472649713"/>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ACEDB9F-4BC8-B54A-9E72-93CDCBD85973}"/>
              </a:ext>
            </a:extLst>
          </p:cNvPr>
          <p:cNvSpPr/>
          <p:nvPr/>
        </p:nvSpPr>
        <p:spPr>
          <a:xfrm>
            <a:off x="9769086" y="1638300"/>
            <a:ext cx="3771900" cy="57302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1" name="Rectangle 10">
            <a:extLst>
              <a:ext uri="{FF2B5EF4-FFF2-40B4-BE49-F238E27FC236}">
                <a16:creationId xmlns:a16="http://schemas.microsoft.com/office/drawing/2014/main" id="{3ACEDB9F-4BC8-B54A-9E72-93CDCBD85973}"/>
              </a:ext>
            </a:extLst>
          </p:cNvPr>
          <p:cNvSpPr/>
          <p:nvPr/>
        </p:nvSpPr>
        <p:spPr>
          <a:xfrm>
            <a:off x="5433060" y="1638300"/>
            <a:ext cx="3771900" cy="57302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9" name="Rectangle 8">
            <a:extLst>
              <a:ext uri="{FF2B5EF4-FFF2-40B4-BE49-F238E27FC236}">
                <a16:creationId xmlns:a16="http://schemas.microsoft.com/office/drawing/2014/main" id="{3ACEDB9F-4BC8-B54A-9E72-93CDCBD85973}"/>
              </a:ext>
            </a:extLst>
          </p:cNvPr>
          <p:cNvSpPr/>
          <p:nvPr/>
        </p:nvSpPr>
        <p:spPr>
          <a:xfrm>
            <a:off x="1097280" y="1638300"/>
            <a:ext cx="3771900" cy="57302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2" name="Title 1"/>
          <p:cNvSpPr>
            <a:spLocks noGrp="1"/>
          </p:cNvSpPr>
          <p:nvPr>
            <p:ph type="title"/>
          </p:nvPr>
        </p:nvSpPr>
        <p:spPr>
          <a:xfrm>
            <a:off x="1097281" y="468630"/>
            <a:ext cx="12424409" cy="826770"/>
          </a:xfrm>
        </p:spPr>
        <p:txBody>
          <a:bodyPr/>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1433543" y="1964486"/>
            <a:ext cx="3132557" cy="50616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5735831" y="1964486"/>
            <a:ext cx="3148598" cy="506164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p:cNvSpPr>
            <a:spLocks noGrp="1"/>
          </p:cNvSpPr>
          <p:nvPr>
            <p:ph type="body" sz="quarter" idx="15"/>
          </p:nvPr>
        </p:nvSpPr>
        <p:spPr>
          <a:xfrm>
            <a:off x="10128885" y="1964055"/>
            <a:ext cx="3124200" cy="50620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Rectangle 13">
            <a:extLst>
              <a:ext uri="{FF2B5EF4-FFF2-40B4-BE49-F238E27FC236}">
                <a16:creationId xmlns:a16="http://schemas.microsoft.com/office/drawing/2014/main" id="{3ACEDB9F-4BC8-B54A-9E72-93CDCBD85973}"/>
              </a:ext>
            </a:extLst>
          </p:cNvPr>
          <p:cNvSpPr/>
          <p:nvPr userDrawn="1"/>
        </p:nvSpPr>
        <p:spPr>
          <a:xfrm>
            <a:off x="9769086" y="1638300"/>
            <a:ext cx="3771900" cy="35737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5" name="Rectangle 14">
            <a:extLst>
              <a:ext uri="{FF2B5EF4-FFF2-40B4-BE49-F238E27FC236}">
                <a16:creationId xmlns:a16="http://schemas.microsoft.com/office/drawing/2014/main" id="{3ACEDB9F-4BC8-B54A-9E72-93CDCBD85973}"/>
              </a:ext>
            </a:extLst>
          </p:cNvPr>
          <p:cNvSpPr/>
          <p:nvPr userDrawn="1"/>
        </p:nvSpPr>
        <p:spPr>
          <a:xfrm>
            <a:off x="5433060" y="1638300"/>
            <a:ext cx="3771900" cy="35737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6" name="Rectangle 15">
            <a:extLst>
              <a:ext uri="{FF2B5EF4-FFF2-40B4-BE49-F238E27FC236}">
                <a16:creationId xmlns:a16="http://schemas.microsoft.com/office/drawing/2014/main" id="{3ACEDB9F-4BC8-B54A-9E72-93CDCBD85973}"/>
              </a:ext>
            </a:extLst>
          </p:cNvPr>
          <p:cNvSpPr/>
          <p:nvPr userDrawn="1"/>
        </p:nvSpPr>
        <p:spPr>
          <a:xfrm>
            <a:off x="1097280" y="1638300"/>
            <a:ext cx="3771900" cy="35737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Tree>
    <p:extLst>
      <p:ext uri="{BB962C8B-B14F-4D97-AF65-F5344CB8AC3E}">
        <p14:creationId xmlns:p14="http://schemas.microsoft.com/office/powerpoint/2010/main" val="2853281071"/>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6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ACEDB9F-4BC8-B54A-9E72-93CDCBD85973}"/>
              </a:ext>
            </a:extLst>
          </p:cNvPr>
          <p:cNvSpPr/>
          <p:nvPr/>
        </p:nvSpPr>
        <p:spPr>
          <a:xfrm>
            <a:off x="9769086" y="1638300"/>
            <a:ext cx="3771900" cy="5730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1" name="Rectangle 10">
            <a:extLst>
              <a:ext uri="{FF2B5EF4-FFF2-40B4-BE49-F238E27FC236}">
                <a16:creationId xmlns:a16="http://schemas.microsoft.com/office/drawing/2014/main" id="{3ACEDB9F-4BC8-B54A-9E72-93CDCBD85973}"/>
              </a:ext>
            </a:extLst>
          </p:cNvPr>
          <p:cNvSpPr/>
          <p:nvPr/>
        </p:nvSpPr>
        <p:spPr>
          <a:xfrm>
            <a:off x="5433060" y="1638300"/>
            <a:ext cx="3771900" cy="5730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9" name="Rectangle 8">
            <a:extLst>
              <a:ext uri="{FF2B5EF4-FFF2-40B4-BE49-F238E27FC236}">
                <a16:creationId xmlns:a16="http://schemas.microsoft.com/office/drawing/2014/main" id="{3ACEDB9F-4BC8-B54A-9E72-93CDCBD85973}"/>
              </a:ext>
            </a:extLst>
          </p:cNvPr>
          <p:cNvSpPr/>
          <p:nvPr/>
        </p:nvSpPr>
        <p:spPr>
          <a:xfrm>
            <a:off x="1097280" y="1638300"/>
            <a:ext cx="3771900" cy="5730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2" name="Title 1"/>
          <p:cNvSpPr>
            <a:spLocks noGrp="1"/>
          </p:cNvSpPr>
          <p:nvPr>
            <p:ph type="title"/>
          </p:nvPr>
        </p:nvSpPr>
        <p:spPr>
          <a:xfrm>
            <a:off x="1097281" y="468630"/>
            <a:ext cx="12424409" cy="826770"/>
          </a:xfrm>
        </p:spPr>
        <p:txBody>
          <a:bodyPr/>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1433543" y="5291869"/>
            <a:ext cx="3132557" cy="173426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5735831" y="1964485"/>
            <a:ext cx="3148598" cy="17521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p:cNvSpPr>
            <a:spLocks noGrp="1"/>
          </p:cNvSpPr>
          <p:nvPr>
            <p:ph type="body" sz="quarter" idx="15"/>
          </p:nvPr>
        </p:nvSpPr>
        <p:spPr>
          <a:xfrm>
            <a:off x="10128885" y="5291721"/>
            <a:ext cx="3124200" cy="173441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hart Placeholder 6"/>
          <p:cNvSpPr>
            <a:spLocks noGrp="1"/>
          </p:cNvSpPr>
          <p:nvPr>
            <p:ph type="chart" sz="quarter" idx="16"/>
          </p:nvPr>
        </p:nvSpPr>
        <p:spPr>
          <a:xfrm>
            <a:off x="1433513" y="1964055"/>
            <a:ext cx="3132772" cy="2655570"/>
          </a:xfrm>
          <a:solidFill>
            <a:schemeClr val="accent5"/>
          </a:solidFill>
        </p:spPr>
        <p:txBody>
          <a:bodyPr/>
          <a:lstStyle/>
          <a:p>
            <a:r>
              <a:rPr lang="en-US"/>
              <a:t>Click icon to add chart</a:t>
            </a:r>
          </a:p>
        </p:txBody>
      </p:sp>
      <p:sp>
        <p:nvSpPr>
          <p:cNvPr id="14" name="Chart Placeholder 13"/>
          <p:cNvSpPr>
            <a:spLocks noGrp="1"/>
          </p:cNvSpPr>
          <p:nvPr>
            <p:ph type="chart" sz="quarter" idx="17"/>
          </p:nvPr>
        </p:nvSpPr>
        <p:spPr>
          <a:xfrm>
            <a:off x="5752624" y="4405528"/>
            <a:ext cx="3132772" cy="2655570"/>
          </a:xfrm>
          <a:solidFill>
            <a:schemeClr val="accent5"/>
          </a:solidFill>
        </p:spPr>
        <p:txBody>
          <a:bodyPr/>
          <a:lstStyle/>
          <a:p>
            <a:r>
              <a:rPr lang="en-US"/>
              <a:t>Click icon to add chart</a:t>
            </a:r>
          </a:p>
        </p:txBody>
      </p:sp>
      <p:sp>
        <p:nvSpPr>
          <p:cNvPr id="16" name="Chart Placeholder 15"/>
          <p:cNvSpPr>
            <a:spLocks noGrp="1"/>
          </p:cNvSpPr>
          <p:nvPr>
            <p:ph type="chart" sz="quarter" idx="18"/>
          </p:nvPr>
        </p:nvSpPr>
        <p:spPr>
          <a:xfrm>
            <a:off x="10064300" y="1964055"/>
            <a:ext cx="3132772" cy="2655570"/>
          </a:xfrm>
          <a:solidFill>
            <a:schemeClr val="accent5"/>
          </a:solidFill>
        </p:spPr>
        <p:txBody>
          <a:bodyPr/>
          <a:lstStyle/>
          <a:p>
            <a:r>
              <a:rPr lang="en-US"/>
              <a:t>Click icon to add chart</a:t>
            </a:r>
          </a:p>
        </p:txBody>
      </p:sp>
      <p:sp>
        <p:nvSpPr>
          <p:cNvPr id="15" name="Rectangle 14">
            <a:extLst>
              <a:ext uri="{FF2B5EF4-FFF2-40B4-BE49-F238E27FC236}">
                <a16:creationId xmlns:a16="http://schemas.microsoft.com/office/drawing/2014/main" id="{3ACEDB9F-4BC8-B54A-9E72-93CDCBD85973}"/>
              </a:ext>
            </a:extLst>
          </p:cNvPr>
          <p:cNvSpPr/>
          <p:nvPr userDrawn="1"/>
        </p:nvSpPr>
        <p:spPr>
          <a:xfrm>
            <a:off x="9769086" y="1638300"/>
            <a:ext cx="3771900" cy="5730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7" name="Rectangle 16">
            <a:extLst>
              <a:ext uri="{FF2B5EF4-FFF2-40B4-BE49-F238E27FC236}">
                <a16:creationId xmlns:a16="http://schemas.microsoft.com/office/drawing/2014/main" id="{3ACEDB9F-4BC8-B54A-9E72-93CDCBD85973}"/>
              </a:ext>
            </a:extLst>
          </p:cNvPr>
          <p:cNvSpPr/>
          <p:nvPr userDrawn="1"/>
        </p:nvSpPr>
        <p:spPr>
          <a:xfrm>
            <a:off x="5433060" y="1638300"/>
            <a:ext cx="3771900" cy="5730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8" name="Rectangle 17">
            <a:extLst>
              <a:ext uri="{FF2B5EF4-FFF2-40B4-BE49-F238E27FC236}">
                <a16:creationId xmlns:a16="http://schemas.microsoft.com/office/drawing/2014/main" id="{3ACEDB9F-4BC8-B54A-9E72-93CDCBD85973}"/>
              </a:ext>
            </a:extLst>
          </p:cNvPr>
          <p:cNvSpPr/>
          <p:nvPr userDrawn="1"/>
        </p:nvSpPr>
        <p:spPr>
          <a:xfrm>
            <a:off x="1097280" y="1638300"/>
            <a:ext cx="3771900" cy="5730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Tree>
    <p:extLst>
      <p:ext uri="{BB962C8B-B14F-4D97-AF65-F5344CB8AC3E}">
        <p14:creationId xmlns:p14="http://schemas.microsoft.com/office/powerpoint/2010/main" val="906333703"/>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r>
              <a:rPr lang="en-US"/>
              <a:t>© 2019 GENERAL DYNAMICS INFORMATION TECHNOLOGY. ALL RIGHTS RESERVED.</a:t>
            </a:r>
          </a:p>
        </p:txBody>
      </p:sp>
      <p:sp>
        <p:nvSpPr>
          <p:cNvPr id="5" name="Slide Number Placeholder 4"/>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8715206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2019 GENERAL DYNAMICS INFORMATION TECHNOLOGY. ALL RIGHTS RESERVED.</a:t>
            </a:r>
            <a:endParaRPr lang="en-US" dirty="0"/>
          </a:p>
        </p:txBody>
      </p:sp>
      <p:sp>
        <p:nvSpPr>
          <p:cNvPr id="4" name="Slide Number Placeholder 3"/>
          <p:cNvSpPr>
            <a:spLocks noGrp="1"/>
          </p:cNvSpPr>
          <p:nvPr>
            <p:ph type="sldNum" sz="quarter" idx="12"/>
          </p:nvPr>
        </p:nvSpPr>
        <p:spPr/>
        <p:txBody>
          <a:bodyPr/>
          <a:lstStyle/>
          <a:p>
            <a:fld id="{07024CDC-CF68-4D8C-9225-2260FB816485}" type="slidenum">
              <a:rPr lang="en-US" smtClean="0"/>
              <a:pPr/>
              <a:t>‹#›</a:t>
            </a:fld>
            <a:endParaRPr lang="en-US" dirty="0"/>
          </a:p>
        </p:txBody>
      </p:sp>
    </p:spTree>
    <p:extLst>
      <p:ext uri="{BB962C8B-B14F-4D97-AF65-F5344CB8AC3E}">
        <p14:creationId xmlns:p14="http://schemas.microsoft.com/office/powerpoint/2010/main" val="2424922600"/>
      </p:ext>
    </p:extLst>
  </p:cSld>
  <p:clrMapOvr>
    <a:masterClrMapping/>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97281" y="1638300"/>
            <a:ext cx="512064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412480" y="1638300"/>
            <a:ext cx="5120640" cy="57226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1005840" y="7627621"/>
            <a:ext cx="3291840" cy="438150"/>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249705662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12424409" cy="826770"/>
          </a:xfrm>
        </p:spPr>
        <p:txBody>
          <a:bodyPr/>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1097280" y="1638300"/>
            <a:ext cx="3771900" cy="573024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5433060" y="1638300"/>
            <a:ext cx="375666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p:cNvSpPr>
            <a:spLocks noGrp="1"/>
          </p:cNvSpPr>
          <p:nvPr>
            <p:ph type="body" sz="quarter" idx="15"/>
          </p:nvPr>
        </p:nvSpPr>
        <p:spPr>
          <a:xfrm>
            <a:off x="9765031" y="1638300"/>
            <a:ext cx="3756659"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7102198"/>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10" name="Rectangle 9"/>
          <p:cNvSpPr/>
          <p:nvPr/>
        </p:nvSpPr>
        <p:spPr>
          <a:xfrm>
            <a:off x="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sp>
        <p:nvSpPr>
          <p:cNvPr id="2" name="Title 1"/>
          <p:cNvSpPr>
            <a:spLocks noGrp="1"/>
          </p:cNvSpPr>
          <p:nvPr>
            <p:ph type="title"/>
          </p:nvPr>
        </p:nvSpPr>
        <p:spPr>
          <a:xfrm>
            <a:off x="1097280" y="468630"/>
            <a:ext cx="5120641" cy="826770"/>
          </a:xfrm>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097281" y="1642936"/>
            <a:ext cx="5120640" cy="572560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412481" y="1638300"/>
            <a:ext cx="512064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a:xfrm>
            <a:off x="7315200" y="7767697"/>
            <a:ext cx="5498198" cy="178014"/>
          </a:xfrm>
        </p:spPr>
        <p:txBody>
          <a:bodyPr/>
          <a:lstStyle/>
          <a:p>
            <a:r>
              <a:rPr lang="en-US"/>
              <a:t>© 2019 GENERAL DYNAMICS INFORMATION TECHNOLOGY. ALL RIGHTS RESERVED.</a:t>
            </a:r>
            <a:endParaRPr lang="en-US" dirty="0"/>
          </a:p>
        </p:txBody>
      </p:sp>
      <p:sp>
        <p:nvSpPr>
          <p:cNvPr id="7" name="Slide Number Placeholder 6"/>
          <p:cNvSpPr>
            <a:spLocks noGrp="1"/>
          </p:cNvSpPr>
          <p:nvPr>
            <p:ph type="sldNum" sz="quarter" idx="12"/>
          </p:nvPr>
        </p:nvSpPr>
        <p:spPr>
          <a:xfrm>
            <a:off x="12972681" y="7762831"/>
            <a:ext cx="560440" cy="187746"/>
          </a:xfrm>
        </p:spPr>
        <p:txBody>
          <a:bodyPr/>
          <a:lstStyle/>
          <a:p>
            <a:fld id="{07024CDC-CF68-4D8C-9225-2260FB816485}" type="slidenum">
              <a:rPr lang="en-US" smtClean="0"/>
              <a:pPr/>
              <a:t>‹#›</a:t>
            </a:fld>
            <a:endParaRPr lang="en-US" dirty="0"/>
          </a:p>
        </p:txBody>
      </p:sp>
      <p:sp>
        <p:nvSpPr>
          <p:cNvPr id="12" name="Text Placeholder 11"/>
          <p:cNvSpPr>
            <a:spLocks noGrp="1"/>
          </p:cNvSpPr>
          <p:nvPr>
            <p:ph type="body" sz="quarter" idx="13"/>
          </p:nvPr>
        </p:nvSpPr>
        <p:spPr>
          <a:xfrm>
            <a:off x="8412480" y="468630"/>
            <a:ext cx="5120640" cy="826770"/>
          </a:xfrm>
        </p:spPr>
        <p:txBody>
          <a:bodyPr>
            <a:noAutofit/>
          </a:bodyPr>
          <a:lstStyle>
            <a:lvl1pPr>
              <a:defRPr lang="en-US" sz="2880" b="0" i="0" kern="1200" dirty="0" smtClean="0">
                <a:solidFill>
                  <a:schemeClr val="tx1"/>
                </a:solidFill>
                <a:latin typeface="Arial" panose="020B0604020202020204" pitchFamily="34" charset="0"/>
                <a:ea typeface="+mj-ea"/>
                <a:cs typeface="Arial" panose="020B0604020202020204" pitchFamily="34" charset="0"/>
              </a:defRPr>
            </a:lvl1pPr>
            <a:lvl2pPr>
              <a:defRPr lang="en-US" sz="2880" b="0" i="0" kern="1200" dirty="0" smtClean="0">
                <a:solidFill>
                  <a:schemeClr val="tx1"/>
                </a:solidFill>
                <a:latin typeface="Arial" panose="020B0604020202020204" pitchFamily="34" charset="0"/>
                <a:ea typeface="+mj-ea"/>
                <a:cs typeface="Arial" panose="020B0604020202020204" pitchFamily="34" charset="0"/>
              </a:defRPr>
            </a:lvl2pPr>
            <a:lvl3pPr>
              <a:defRPr lang="en-US" sz="2880" b="0" i="0" kern="1200" dirty="0" smtClean="0">
                <a:solidFill>
                  <a:schemeClr val="tx1"/>
                </a:solidFill>
                <a:latin typeface="Arial" panose="020B0604020202020204" pitchFamily="34" charset="0"/>
                <a:ea typeface="+mj-ea"/>
                <a:cs typeface="Arial" panose="020B0604020202020204" pitchFamily="34" charset="0"/>
              </a:defRPr>
            </a:lvl3pPr>
            <a:lvl4pPr>
              <a:defRPr lang="en-US" sz="2880" b="0" i="0" kern="1200" dirty="0" smtClean="0">
                <a:solidFill>
                  <a:schemeClr val="tx1"/>
                </a:solidFill>
                <a:latin typeface="Arial" panose="020B0604020202020204" pitchFamily="34" charset="0"/>
                <a:ea typeface="+mj-ea"/>
                <a:cs typeface="Arial" panose="020B0604020202020204" pitchFamily="34" charset="0"/>
              </a:defRPr>
            </a:lvl4pPr>
            <a:lvl5pPr>
              <a:defRPr lang="en-US" sz="2880" b="0" i="0" kern="1200" dirty="0">
                <a:solidFill>
                  <a:schemeClr val="tx1"/>
                </a:solidFill>
                <a:latin typeface="Arial" panose="020B0604020202020204" pitchFamily="34" charset="0"/>
                <a:ea typeface="+mj-ea"/>
                <a:cs typeface="Arial" panose="020B0604020202020204" pitchFamily="34" charset="0"/>
              </a:defRPr>
            </a:lvl5pPr>
          </a:lstStyle>
          <a:p>
            <a:pPr lvl="0"/>
            <a:r>
              <a:rPr lang="en-US"/>
              <a:t>Edit Master text styles</a:t>
            </a:r>
          </a:p>
        </p:txBody>
      </p:sp>
      <p:pic>
        <p:nvPicPr>
          <p:cNvPr id="13" name="Picture 12">
            <a:extLst>
              <a:ext uri="{FF2B5EF4-FFF2-40B4-BE49-F238E27FC236}">
                <a16:creationId xmlns:a16="http://schemas.microsoft.com/office/drawing/2014/main" id="{0C58B9C1-A8EF-FD42-B722-1A6E234F62B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56471" y="7532827"/>
            <a:ext cx="1311250" cy="647753"/>
          </a:xfrm>
          <a:prstGeom prst="rect">
            <a:avLst/>
          </a:prstGeom>
        </p:spPr>
      </p:pic>
    </p:spTree>
    <p:extLst>
      <p:ext uri="{BB962C8B-B14F-4D97-AF65-F5344CB8AC3E}">
        <p14:creationId xmlns:p14="http://schemas.microsoft.com/office/powerpoint/2010/main" val="1801000957"/>
      </p:ext>
    </p:extLst>
  </p:cSld>
  <p:clrMapOvr>
    <a:masterClrMapping/>
  </p:clrMapOvr>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2_Two Content">
    <p:spTree>
      <p:nvGrpSpPr>
        <p:cNvPr id="1" name=""/>
        <p:cNvGrpSpPr/>
        <p:nvPr/>
      </p:nvGrpSpPr>
      <p:grpSpPr>
        <a:xfrm>
          <a:off x="0" y="0"/>
          <a:ext cx="0" cy="0"/>
          <a:chOff x="0" y="0"/>
          <a:chExt cx="0" cy="0"/>
        </a:xfrm>
      </p:grpSpPr>
      <p:sp>
        <p:nvSpPr>
          <p:cNvPr id="10" name="Rectangle 9"/>
          <p:cNvSpPr/>
          <p:nvPr/>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sp>
        <p:nvSpPr>
          <p:cNvPr id="2" name="Title 1"/>
          <p:cNvSpPr>
            <a:spLocks noGrp="1"/>
          </p:cNvSpPr>
          <p:nvPr>
            <p:ph type="title"/>
          </p:nvPr>
        </p:nvSpPr>
        <p:spPr>
          <a:xfrm>
            <a:off x="1097280" y="468630"/>
            <a:ext cx="5120641" cy="826770"/>
          </a:xfrm>
        </p:spPr>
        <p:txBody>
          <a:bodyPr/>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097281" y="1642936"/>
            <a:ext cx="5120640" cy="5725604"/>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412481" y="1638300"/>
            <a:ext cx="5120640" cy="573024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a:xfrm>
            <a:off x="7315200" y="7767697"/>
            <a:ext cx="5498198" cy="178014"/>
          </a:xfrm>
        </p:spPr>
        <p:txBody>
          <a:bodyPr/>
          <a:lstStyle>
            <a:lvl1pPr>
              <a:defRPr>
                <a:solidFill>
                  <a:schemeClr val="bg1"/>
                </a:solidFill>
              </a:defRPr>
            </a:lvl1pPr>
          </a:lstStyle>
          <a:p>
            <a:r>
              <a:rPr lang="en-US"/>
              <a:t>© 2019 GENERAL DYNAMICS INFORMATION TECHNOLOGY. ALL RIGHTS RESERVED.</a:t>
            </a:r>
          </a:p>
        </p:txBody>
      </p:sp>
      <p:sp>
        <p:nvSpPr>
          <p:cNvPr id="7" name="Slide Number Placeholder 6"/>
          <p:cNvSpPr>
            <a:spLocks noGrp="1"/>
          </p:cNvSpPr>
          <p:nvPr>
            <p:ph type="sldNum" sz="quarter" idx="12"/>
          </p:nvPr>
        </p:nvSpPr>
        <p:spPr>
          <a:xfrm>
            <a:off x="12972681" y="7762831"/>
            <a:ext cx="560440" cy="187746"/>
          </a:xfrm>
        </p:spPr>
        <p:txBody>
          <a:bodyPr/>
          <a:lstStyle>
            <a:lvl1pPr>
              <a:defRPr>
                <a:solidFill>
                  <a:schemeClr val="bg1"/>
                </a:solidFill>
              </a:defRPr>
            </a:lvl1pPr>
          </a:lstStyle>
          <a:p>
            <a:fld id="{07024CDC-CF68-4D8C-9225-2260FB816485}" type="slidenum">
              <a:rPr lang="en-US" smtClean="0"/>
              <a:t>‹#›</a:t>
            </a:fld>
            <a:endParaRPr lang="en-US"/>
          </a:p>
        </p:txBody>
      </p:sp>
      <p:sp>
        <p:nvSpPr>
          <p:cNvPr id="12" name="Text Placeholder 11"/>
          <p:cNvSpPr>
            <a:spLocks noGrp="1"/>
          </p:cNvSpPr>
          <p:nvPr>
            <p:ph type="body" sz="quarter" idx="13"/>
          </p:nvPr>
        </p:nvSpPr>
        <p:spPr>
          <a:xfrm>
            <a:off x="8412480" y="468630"/>
            <a:ext cx="5120640" cy="826770"/>
          </a:xfrm>
        </p:spPr>
        <p:txBody>
          <a:bodyPr>
            <a:noAutofit/>
          </a:bodyPr>
          <a:lstStyle>
            <a:lvl1pPr>
              <a:defRPr lang="en-US" sz="2880" b="0" i="0" kern="1200" dirty="0" smtClean="0">
                <a:solidFill>
                  <a:schemeClr val="bg1"/>
                </a:solidFill>
                <a:latin typeface="Arial" panose="020B0604020202020204" pitchFamily="34" charset="0"/>
                <a:ea typeface="+mj-ea"/>
                <a:cs typeface="Arial" panose="020B0604020202020204" pitchFamily="34" charset="0"/>
              </a:defRPr>
            </a:lvl1pPr>
            <a:lvl2pPr>
              <a:defRPr lang="en-US" sz="2880" b="0" i="0" kern="1200" dirty="0" smtClean="0">
                <a:solidFill>
                  <a:schemeClr val="tx1"/>
                </a:solidFill>
                <a:latin typeface="Arial" panose="020B0604020202020204" pitchFamily="34" charset="0"/>
                <a:ea typeface="+mj-ea"/>
                <a:cs typeface="Arial" panose="020B0604020202020204" pitchFamily="34" charset="0"/>
              </a:defRPr>
            </a:lvl2pPr>
            <a:lvl3pPr>
              <a:defRPr lang="en-US" sz="2880" b="0" i="0" kern="1200" dirty="0" smtClean="0">
                <a:solidFill>
                  <a:schemeClr val="tx1"/>
                </a:solidFill>
                <a:latin typeface="Arial" panose="020B0604020202020204" pitchFamily="34" charset="0"/>
                <a:ea typeface="+mj-ea"/>
                <a:cs typeface="Arial" panose="020B0604020202020204" pitchFamily="34" charset="0"/>
              </a:defRPr>
            </a:lvl3pPr>
            <a:lvl4pPr>
              <a:defRPr lang="en-US" sz="2880" b="0" i="0" kern="1200" dirty="0" smtClean="0">
                <a:solidFill>
                  <a:schemeClr val="tx1"/>
                </a:solidFill>
                <a:latin typeface="Arial" panose="020B0604020202020204" pitchFamily="34" charset="0"/>
                <a:ea typeface="+mj-ea"/>
                <a:cs typeface="Arial" panose="020B0604020202020204" pitchFamily="34" charset="0"/>
              </a:defRPr>
            </a:lvl4pPr>
            <a:lvl5pPr>
              <a:defRPr lang="en-US" sz="2880" b="0" i="0" kern="1200" dirty="0">
                <a:solidFill>
                  <a:schemeClr val="tx1"/>
                </a:solidFill>
                <a:latin typeface="Arial" panose="020B0604020202020204" pitchFamily="34" charset="0"/>
                <a:ea typeface="+mj-ea"/>
                <a:cs typeface="Arial" panose="020B0604020202020204" pitchFamily="34" charset="0"/>
              </a:defRPr>
            </a:lvl5pPr>
          </a:lstStyle>
          <a:p>
            <a:pPr lvl="0"/>
            <a:r>
              <a:rPr lang="en-US"/>
              <a:t>Edit Master text styles</a:t>
            </a:r>
          </a:p>
        </p:txBody>
      </p:sp>
      <p:sp>
        <p:nvSpPr>
          <p:cNvPr id="9" name="Rectangle 8"/>
          <p:cNvSpPr/>
          <p:nvPr userDrawn="1"/>
        </p:nvSpPr>
        <p:spPr>
          <a:xfrm>
            <a:off x="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pic>
        <p:nvPicPr>
          <p:cNvPr id="11" name="Picture 10">
            <a:extLst>
              <a:ext uri="{FF2B5EF4-FFF2-40B4-BE49-F238E27FC236}">
                <a16:creationId xmlns:a16="http://schemas.microsoft.com/office/drawing/2014/main" id="{0C58B9C1-A8EF-FD42-B722-1A6E234F62B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56471" y="7532827"/>
            <a:ext cx="1311250" cy="647753"/>
          </a:xfrm>
          <a:prstGeom prst="rect">
            <a:avLst/>
          </a:prstGeom>
        </p:spPr>
      </p:pic>
    </p:spTree>
    <p:extLst>
      <p:ext uri="{BB962C8B-B14F-4D97-AF65-F5344CB8AC3E}">
        <p14:creationId xmlns:p14="http://schemas.microsoft.com/office/powerpoint/2010/main" val="2077132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6_Title Slide">
    <p:spTree>
      <p:nvGrpSpPr>
        <p:cNvPr id="1" name=""/>
        <p:cNvGrpSpPr/>
        <p:nvPr/>
      </p:nvGrpSpPr>
      <p:grpSpPr>
        <a:xfrm>
          <a:off x="0" y="0"/>
          <a:ext cx="0" cy="0"/>
          <a:chOff x="0" y="0"/>
          <a:chExt cx="0" cy="0"/>
        </a:xfrm>
      </p:grpSpPr>
      <p:sp>
        <p:nvSpPr>
          <p:cNvPr id="5" name="Footer Placeholder 4"/>
          <p:cNvSpPr>
            <a:spLocks noGrp="1"/>
          </p:cNvSpPr>
          <p:nvPr userDrawn="1">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userDrawn="1">
            <p:ph type="sldNum" sz="quarter" idx="12"/>
          </p:nvPr>
        </p:nvSpPr>
        <p:spPr/>
        <p:txBody>
          <a:bodyPr/>
          <a:lstStyle/>
          <a:p>
            <a:fld id="{07024CDC-CF68-4D8C-9225-2260FB816485}" type="slidenum">
              <a:rPr lang="en-US" smtClean="0"/>
              <a:pPr/>
              <a:t>‹#›</a:t>
            </a:fld>
            <a:endParaRPr lang="en-US" dirty="0"/>
          </a:p>
        </p:txBody>
      </p:sp>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a:ext>
            </a:extLst>
          </a:blip>
          <a:srcRect l="258" t="22481" r="772" b="3090"/>
          <a:stretch/>
        </p:blipFill>
        <p:spPr>
          <a:xfrm flipH="1">
            <a:off x="-1" y="-29498"/>
            <a:ext cx="14643101" cy="8259098"/>
          </a:xfrm>
          <a:prstGeom prst="rect">
            <a:avLst/>
          </a:prstGeom>
        </p:spPr>
      </p:pic>
      <p:sp>
        <p:nvSpPr>
          <p:cNvPr id="12" name="Rectangle 11"/>
          <p:cNvSpPr/>
          <p:nvPr userDrawn="1"/>
        </p:nvSpPr>
        <p:spPr>
          <a:xfrm>
            <a:off x="1103533" y="817210"/>
            <a:ext cx="7122598" cy="3396513"/>
          </a:xfrm>
          <a:prstGeom prst="rect">
            <a:avLst/>
          </a:prstGeom>
          <a:solidFill>
            <a:schemeClr val="accent5"/>
          </a:solidFill>
        </p:spPr>
        <p:txBody>
          <a:bodyPr vert="horz" lIns="91440" tIns="45720" rIns="91440" bIns="45720" rtlCol="0" anchor="t">
            <a:normAutofit/>
          </a:bodyPr>
          <a:lstStyle/>
          <a:p>
            <a:pPr lvl="0" eaLnBrk="1" hangingPunct="1">
              <a:lnSpc>
                <a:spcPct val="90000"/>
              </a:lnSpc>
              <a:spcBef>
                <a:spcPts val="1000"/>
              </a:spcBef>
              <a:buFont typeface="Arial" panose="020B0604020202020204" pitchFamily="34" charset="0"/>
            </a:pPr>
            <a:endParaRPr lang="en-US" sz="2700" kern="1200">
              <a:solidFill>
                <a:schemeClr val="accent5"/>
              </a:solidFill>
              <a:latin typeface="Visuelt Pro Light" panose="020B0303040202040104" pitchFamily="34" charset="0"/>
            </a:endParaRPr>
          </a:p>
        </p:txBody>
      </p:sp>
      <p:pic>
        <p:nvPicPr>
          <p:cNvPr id="11" name="Picture 10"/>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521388" y="6796087"/>
            <a:ext cx="3733816" cy="777621"/>
          </a:xfrm>
          <a:prstGeom prst="rect">
            <a:avLst/>
          </a:prstGeom>
        </p:spPr>
      </p:pic>
      <p:sp>
        <p:nvSpPr>
          <p:cNvPr id="2" name="Title 1"/>
          <p:cNvSpPr>
            <a:spLocks noGrp="1"/>
          </p:cNvSpPr>
          <p:nvPr userDrawn="1">
            <p:ph type="ctrTitle"/>
          </p:nvPr>
        </p:nvSpPr>
        <p:spPr>
          <a:xfrm>
            <a:off x="1628222" y="1638300"/>
            <a:ext cx="6067978" cy="1759729"/>
          </a:xfrm>
        </p:spPr>
        <p:txBody>
          <a:bodyPr anchor="t">
            <a:normAutofit/>
          </a:bodyPr>
          <a:lstStyle>
            <a:lvl1pPr algn="l">
              <a:defRPr sz="4320">
                <a:solidFill>
                  <a:schemeClr val="tx1"/>
                </a:solidFill>
              </a:defRPr>
            </a:lvl1pPr>
          </a:lstStyle>
          <a:p>
            <a:r>
              <a:rPr lang="en-US" dirty="0"/>
              <a:t>Click to edit Master title style</a:t>
            </a:r>
          </a:p>
        </p:txBody>
      </p:sp>
      <p:sp>
        <p:nvSpPr>
          <p:cNvPr id="3" name="Subtitle 2"/>
          <p:cNvSpPr>
            <a:spLocks noGrp="1"/>
          </p:cNvSpPr>
          <p:nvPr userDrawn="1">
            <p:ph type="subTitle" idx="1"/>
          </p:nvPr>
        </p:nvSpPr>
        <p:spPr>
          <a:xfrm>
            <a:off x="1628222" y="3552826"/>
            <a:ext cx="6067978" cy="660898"/>
          </a:xfrm>
        </p:spPr>
        <p:txBody>
          <a:bodyPr>
            <a:normAutofit/>
          </a:bodyPr>
          <a:lstStyle>
            <a:lvl1pPr marL="0" indent="0" algn="l">
              <a:buNone/>
              <a:defRPr sz="216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Tree>
    <p:extLst>
      <p:ext uri="{BB962C8B-B14F-4D97-AF65-F5344CB8AC3E}">
        <p14:creationId xmlns:p14="http://schemas.microsoft.com/office/powerpoint/2010/main" val="579780336"/>
      </p:ext>
    </p:extLst>
  </p:cSld>
  <p:clrMapOvr>
    <a:masterClrMapping/>
  </p:clrMapOvr>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CEDB9F-4BC8-B54A-9E72-93CDCBD85973}"/>
              </a:ext>
            </a:extLst>
          </p:cNvPr>
          <p:cNvSpPr/>
          <p:nvPr/>
        </p:nvSpPr>
        <p:spPr>
          <a:xfrm>
            <a:off x="0" y="-1"/>
            <a:ext cx="4930541" cy="8229601"/>
          </a:xfrm>
          <a:prstGeom prst="rect">
            <a:avLst/>
          </a:prstGeom>
          <a:solidFill>
            <a:srgbClr val="73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2" name="Title 1"/>
          <p:cNvSpPr>
            <a:spLocks noGrp="1"/>
          </p:cNvSpPr>
          <p:nvPr>
            <p:ph type="title"/>
          </p:nvPr>
        </p:nvSpPr>
        <p:spPr>
          <a:xfrm>
            <a:off x="1097281" y="468630"/>
            <a:ext cx="3438570" cy="826770"/>
          </a:xfrm>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1097280" y="1638300"/>
            <a:ext cx="3468821" cy="573024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9765030" y="1638300"/>
            <a:ext cx="3756660" cy="5730240"/>
          </a:xfrm>
        </p:spPr>
        <p:txBody>
          <a:bodyPr/>
          <a:lstStyle/>
          <a:p>
            <a:r>
              <a:rPr lang="en-US"/>
              <a:t>Click icon to add picture</a:t>
            </a:r>
          </a:p>
        </p:txBody>
      </p:sp>
      <p:sp>
        <p:nvSpPr>
          <p:cNvPr id="8" name="Text Placeholder 7"/>
          <p:cNvSpPr>
            <a:spLocks noGrp="1"/>
          </p:cNvSpPr>
          <p:nvPr>
            <p:ph type="body" sz="quarter" idx="14"/>
          </p:nvPr>
        </p:nvSpPr>
        <p:spPr>
          <a:xfrm>
            <a:off x="5463064" y="1638300"/>
            <a:ext cx="3726656"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5"/>
          </p:nvPr>
        </p:nvSpPr>
        <p:spPr>
          <a:xfrm>
            <a:off x="9765030" y="468630"/>
            <a:ext cx="3768090" cy="826770"/>
          </a:xfrm>
        </p:spPr>
        <p:txBody>
          <a:bodyPr>
            <a:normAutofit/>
          </a:bodyPr>
          <a:lstStyle>
            <a:lvl1pPr>
              <a:defRPr lang="en-US" sz="2880" b="0" i="0" kern="1200" dirty="0" smtClean="0">
                <a:solidFill>
                  <a:schemeClr val="tx1"/>
                </a:solidFill>
                <a:latin typeface="Arial" panose="020B0604020202020204" pitchFamily="34" charset="0"/>
                <a:ea typeface="+mj-ea"/>
                <a:cs typeface="Arial" panose="020B0604020202020204" pitchFamily="34" charset="0"/>
              </a:defRPr>
            </a:lvl1pPr>
          </a:lstStyle>
          <a:p>
            <a:pPr lvl="0"/>
            <a:r>
              <a:rPr lang="en-US"/>
              <a:t>Edit Master text styles</a:t>
            </a:r>
          </a:p>
        </p:txBody>
      </p:sp>
      <p:sp>
        <p:nvSpPr>
          <p:cNvPr id="11" name="Rectangle 10">
            <a:extLst>
              <a:ext uri="{FF2B5EF4-FFF2-40B4-BE49-F238E27FC236}">
                <a16:creationId xmlns:a16="http://schemas.microsoft.com/office/drawing/2014/main" id="{3ACEDB9F-4BC8-B54A-9E72-93CDCBD85973}"/>
              </a:ext>
            </a:extLst>
          </p:cNvPr>
          <p:cNvSpPr/>
          <p:nvPr userDrawn="1"/>
        </p:nvSpPr>
        <p:spPr>
          <a:xfrm>
            <a:off x="0" y="-1"/>
            <a:ext cx="4930541" cy="8229601"/>
          </a:xfrm>
          <a:prstGeom prst="rect">
            <a:avLst/>
          </a:prstGeom>
          <a:solidFill>
            <a:srgbClr val="73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Tree>
    <p:extLst>
      <p:ext uri="{BB962C8B-B14F-4D97-AF65-F5344CB8AC3E}">
        <p14:creationId xmlns:p14="http://schemas.microsoft.com/office/powerpoint/2010/main" val="1984401437"/>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5_Title and Content">
    <p:spTree>
      <p:nvGrpSpPr>
        <p:cNvPr id="1" name=""/>
        <p:cNvGrpSpPr/>
        <p:nvPr/>
      </p:nvGrpSpPr>
      <p:grpSpPr>
        <a:xfrm>
          <a:off x="0" y="0"/>
          <a:ext cx="0" cy="0"/>
          <a:chOff x="0" y="0"/>
          <a:chExt cx="0" cy="0"/>
        </a:xfrm>
      </p:grpSpPr>
      <p:sp>
        <p:nvSpPr>
          <p:cNvPr id="4" name="Rectangle 3"/>
          <p:cNvSpPr/>
          <p:nvPr/>
        </p:nvSpPr>
        <p:spPr>
          <a:xfrm>
            <a:off x="0" y="0"/>
            <a:ext cx="146304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US"/>
              <a:t>© 2019 GENERAL DYNAMICS INFORMATION TECHNOLOGY. ALL RIGHTS RESERVED.</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7024CDC-CF68-4D8C-9225-2260FB816485}" type="slidenum">
              <a:rPr lang="en-US" smtClean="0"/>
              <a:pPr/>
              <a:t>‹#›</a:t>
            </a:fld>
            <a:endParaRPr lang="en-US" dirty="0"/>
          </a:p>
        </p:txBody>
      </p:sp>
      <p:pic>
        <p:nvPicPr>
          <p:cNvPr id="7" name="Picture 6">
            <a:extLst>
              <a:ext uri="{FF2B5EF4-FFF2-40B4-BE49-F238E27FC236}">
                <a16:creationId xmlns:a16="http://schemas.microsoft.com/office/drawing/2014/main" id="{0C58B9C1-A8EF-FD42-B722-1A6E234F62B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56471" y="7532827"/>
            <a:ext cx="1311250" cy="647753"/>
          </a:xfrm>
          <a:prstGeom prst="rect">
            <a:avLst/>
          </a:prstGeom>
        </p:spPr>
      </p:pic>
    </p:spTree>
    <p:extLst>
      <p:ext uri="{BB962C8B-B14F-4D97-AF65-F5344CB8AC3E}">
        <p14:creationId xmlns:p14="http://schemas.microsoft.com/office/powerpoint/2010/main" val="509394662"/>
      </p:ext>
    </p:extLst>
  </p:cSld>
  <p:clrMapOvr>
    <a:masterClrMapping/>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2_Section Header">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97280" y="1638301"/>
            <a:ext cx="8092440" cy="1914524"/>
          </a:xfrm>
        </p:spPr>
        <p:txBody>
          <a:bodyPr anchor="t">
            <a:normAutofit/>
          </a:bodyPr>
          <a:lstStyle>
            <a:lvl1pPr>
              <a:defRPr lang="en-US" sz="4800" b="0" i="0" kern="1200" dirty="0">
                <a:solidFill>
                  <a:schemeClr val="bg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7024CDC-CF68-4D8C-9225-2260FB816485}" type="slidenum">
              <a:rPr lang="en-US" smtClean="0"/>
              <a:pPr/>
              <a:t>‹#›</a:t>
            </a:fld>
            <a:endParaRPr lang="en-US"/>
          </a:p>
        </p:txBody>
      </p:sp>
      <p:pic>
        <p:nvPicPr>
          <p:cNvPr id="7" name="Picture 6">
            <a:extLst>
              <a:ext uri="{FF2B5EF4-FFF2-40B4-BE49-F238E27FC236}">
                <a16:creationId xmlns:a16="http://schemas.microsoft.com/office/drawing/2014/main" id="{0C58B9C1-A8EF-FD42-B722-1A6E234F62B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56471" y="7532827"/>
            <a:ext cx="1311250" cy="647753"/>
          </a:xfrm>
          <a:prstGeom prst="rect">
            <a:avLst/>
          </a:prstGeom>
        </p:spPr>
      </p:pic>
      <p:pic>
        <p:nvPicPr>
          <p:cNvPr id="8" name="Picture 7">
            <a:extLst>
              <a:ext uri="{FF2B5EF4-FFF2-40B4-BE49-F238E27FC236}">
                <a16:creationId xmlns:a16="http://schemas.microsoft.com/office/drawing/2014/main" id="{0C58B9C1-A8EF-FD42-B722-1A6E234F62B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56471" y="7532827"/>
            <a:ext cx="1311250" cy="647753"/>
          </a:xfrm>
          <a:prstGeom prst="rect">
            <a:avLst/>
          </a:prstGeom>
        </p:spPr>
      </p:pic>
    </p:spTree>
    <p:extLst>
      <p:ext uri="{BB962C8B-B14F-4D97-AF65-F5344CB8AC3E}">
        <p14:creationId xmlns:p14="http://schemas.microsoft.com/office/powerpoint/2010/main" val="6858320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3_Section Header">
    <p:bg>
      <p:bgPr>
        <a:solidFill>
          <a:schemeClr val="tx2"/>
        </a:solidFill>
        <a:effectLst/>
      </p:bgPr>
    </p:bg>
    <p:spTree>
      <p:nvGrpSpPr>
        <p:cNvPr id="1" name=""/>
        <p:cNvGrpSpPr/>
        <p:nvPr/>
      </p:nvGrpSpPr>
      <p:grpSpPr>
        <a:xfrm>
          <a:off x="0" y="0"/>
          <a:ext cx="0" cy="0"/>
          <a:chOff x="0" y="0"/>
          <a:chExt cx="0" cy="0"/>
        </a:xfrm>
      </p:grpSpPr>
      <p:sp>
        <p:nvSpPr>
          <p:cNvPr id="7" name="Rectangle 6"/>
          <p:cNvSpPr/>
          <p:nvPr/>
        </p:nvSpPr>
        <p:spPr>
          <a:xfrm>
            <a:off x="1105312" y="1735187"/>
            <a:ext cx="6853778" cy="4237132"/>
          </a:xfrm>
          <a:prstGeom prst="rect">
            <a:avLst/>
          </a:prstGeom>
          <a:solidFill>
            <a:schemeClr val="bg1"/>
          </a:solidFill>
        </p:spPr>
        <p:txBody>
          <a:bodyPr vert="horz" lIns="54864" tIns="27432" rIns="54864" bIns="27432" rtlCol="0" anchor="t">
            <a:normAutofit/>
          </a:bodyPr>
          <a:lstStyle/>
          <a:p>
            <a:pPr lvl="0" eaLnBrk="1" hangingPunct="1">
              <a:lnSpc>
                <a:spcPct val="90000"/>
              </a:lnSpc>
              <a:spcBef>
                <a:spcPts val="600"/>
              </a:spcBef>
              <a:buFont typeface="Arial" panose="020B0604020202020204" pitchFamily="34" charset="0"/>
            </a:pPr>
            <a:endParaRPr lang="en-US" sz="1620" kern="1200">
              <a:solidFill>
                <a:schemeClr val="accent4"/>
              </a:solidFill>
              <a:latin typeface="Visuelt Pro Light" panose="020B0303040202040104" pitchFamily="34" charset="0"/>
            </a:endParaRPr>
          </a:p>
        </p:txBody>
      </p:sp>
      <p:sp>
        <p:nvSpPr>
          <p:cNvPr id="2" name="Title 1"/>
          <p:cNvSpPr>
            <a:spLocks noGrp="1"/>
          </p:cNvSpPr>
          <p:nvPr>
            <p:ph type="title"/>
          </p:nvPr>
        </p:nvSpPr>
        <p:spPr>
          <a:xfrm>
            <a:off x="1971860" y="2896491"/>
            <a:ext cx="5496724" cy="2448325"/>
          </a:xfrm>
        </p:spPr>
        <p:txBody>
          <a:bodyPr anchor="t">
            <a:normAutofit/>
          </a:bodyPr>
          <a:lstStyle>
            <a:lvl1pPr>
              <a:defRPr lang="en-US" sz="4800" b="0" i="0" kern="1200" dirty="0">
                <a:solidFill>
                  <a:schemeClr val="tx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Rectangle 7"/>
          <p:cNvSpPr/>
          <p:nvPr userDrawn="1"/>
        </p:nvSpPr>
        <p:spPr>
          <a:xfrm>
            <a:off x="1105312" y="1735187"/>
            <a:ext cx="6853778" cy="4237132"/>
          </a:xfrm>
          <a:prstGeom prst="rect">
            <a:avLst/>
          </a:prstGeom>
          <a:solidFill>
            <a:schemeClr val="bg1"/>
          </a:solidFill>
        </p:spPr>
        <p:txBody>
          <a:bodyPr vert="horz" lIns="54864" tIns="27432" rIns="54864" bIns="27432" rtlCol="0" anchor="t">
            <a:normAutofit/>
          </a:bodyPr>
          <a:lstStyle/>
          <a:p>
            <a:pPr lvl="0" eaLnBrk="1" hangingPunct="1">
              <a:lnSpc>
                <a:spcPct val="90000"/>
              </a:lnSpc>
              <a:spcBef>
                <a:spcPts val="600"/>
              </a:spcBef>
              <a:buFont typeface="Arial" panose="020B0604020202020204" pitchFamily="34" charset="0"/>
            </a:pPr>
            <a:endParaRPr lang="en-US" sz="1620" kern="1200">
              <a:solidFill>
                <a:schemeClr val="accent4"/>
              </a:solidFill>
              <a:latin typeface="Visuelt Pro Light" panose="020B0303040202040104" pitchFamily="34" charset="0"/>
            </a:endParaRPr>
          </a:p>
        </p:txBody>
      </p:sp>
    </p:spTree>
    <p:extLst>
      <p:ext uri="{BB962C8B-B14F-4D97-AF65-F5344CB8AC3E}">
        <p14:creationId xmlns:p14="http://schemas.microsoft.com/office/powerpoint/2010/main" val="57754046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2019 GENERAL DYNAMICS INFORMATION TECHNOLOGY. ALL RIGHTS RESERVED.</a:t>
            </a:r>
          </a:p>
        </p:txBody>
      </p:sp>
      <p:sp>
        <p:nvSpPr>
          <p:cNvPr id="4" name="Slide Number Placeholder 3"/>
          <p:cNvSpPr>
            <a:spLocks noGrp="1"/>
          </p:cNvSpPr>
          <p:nvPr>
            <p:ph type="sldNum" sz="quarter" idx="12"/>
          </p:nvPr>
        </p:nvSpPr>
        <p:spPr/>
        <p:txBody>
          <a:bodyPr/>
          <a:lstStyle/>
          <a:p>
            <a:fld id="{07024CDC-CF68-4D8C-9225-2260FB816485}" type="slidenum">
              <a:rPr lang="en-US" smtClean="0"/>
              <a:t>‹#›</a:t>
            </a:fld>
            <a:endParaRPr lang="en-US"/>
          </a:p>
        </p:txBody>
      </p:sp>
      <p:sp>
        <p:nvSpPr>
          <p:cNvPr id="5" name="Rectangle 4"/>
          <p:cNvSpPr/>
          <p:nvPr/>
        </p:nvSpPr>
        <p:spPr>
          <a:xfrm>
            <a:off x="0" y="0"/>
            <a:ext cx="146304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pic>
        <p:nvPicPr>
          <p:cNvPr id="6" name="gdit_lng_lg_wht-01.png" descr="gdit_lng_lg_wht-01.png"/>
          <p:cNvPicPr>
            <a:picLocks noChangeAspect="1"/>
          </p:cNvPicPr>
          <p:nvPr/>
        </p:nvPicPr>
        <p:blipFill>
          <a:blip r:embed="rId2" cstate="email">
            <a:extLst>
              <a:ext uri="{28A0092B-C50C-407E-A947-70E740481C1C}">
                <a14:useLocalDpi xmlns:a14="http://schemas.microsoft.com/office/drawing/2010/main"/>
              </a:ext>
            </a:extLst>
          </a:blip>
          <a:srcRect/>
          <a:stretch>
            <a:fillRect/>
          </a:stretch>
        </p:blipFill>
        <p:spPr>
          <a:xfrm>
            <a:off x="4418390" y="3511497"/>
            <a:ext cx="5793620" cy="1206606"/>
          </a:xfrm>
          <a:prstGeom prst="rect">
            <a:avLst/>
          </a:prstGeom>
          <a:ln w="12700">
            <a:miter lim="400000"/>
          </a:ln>
        </p:spPr>
      </p:pic>
      <p:sp>
        <p:nvSpPr>
          <p:cNvPr id="7" name="Rectangle 6"/>
          <p:cNvSpPr/>
          <p:nvPr userDrawn="1"/>
        </p:nvSpPr>
        <p:spPr>
          <a:xfrm>
            <a:off x="0" y="0"/>
            <a:ext cx="146304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pic>
        <p:nvPicPr>
          <p:cNvPr id="8" name="gdit_lng_lg_wht-01.png" descr="gdit_lng_lg_wht-01.png"/>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a:xfrm>
            <a:off x="4418390" y="3511497"/>
            <a:ext cx="5793620" cy="1206606"/>
          </a:xfrm>
          <a:prstGeom prst="rect">
            <a:avLst/>
          </a:prstGeom>
          <a:ln w="12700">
            <a:miter lim="400000"/>
          </a:ln>
        </p:spPr>
      </p:pic>
    </p:spTree>
    <p:extLst>
      <p:ext uri="{BB962C8B-B14F-4D97-AF65-F5344CB8AC3E}">
        <p14:creationId xmlns:p14="http://schemas.microsoft.com/office/powerpoint/2010/main" val="386716488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2019 GENERAL DYNAMICS INFORMATION TECHNOLOGY. ALL RIGHTS RESERVED.</a:t>
            </a:r>
            <a:endParaRPr lang="en-US" dirty="0"/>
          </a:p>
        </p:txBody>
      </p:sp>
      <p:sp>
        <p:nvSpPr>
          <p:cNvPr id="4" name="Slide Number Placeholder 3"/>
          <p:cNvSpPr>
            <a:spLocks noGrp="1"/>
          </p:cNvSpPr>
          <p:nvPr>
            <p:ph type="sldNum" sz="quarter" idx="12"/>
          </p:nvPr>
        </p:nvSpPr>
        <p:spPr/>
        <p:txBody>
          <a:bodyPr/>
          <a:lstStyle/>
          <a:p>
            <a:fld id="{07024CDC-CF68-4D8C-9225-2260FB816485}" type="slidenum">
              <a:rPr lang="en-US" smtClean="0"/>
              <a:pPr/>
              <a:t>‹#›</a:t>
            </a:fld>
            <a:endParaRPr lang="en-US" dirty="0"/>
          </a:p>
        </p:txBody>
      </p:sp>
      <p:sp>
        <p:nvSpPr>
          <p:cNvPr id="5" name="Rectangle 4"/>
          <p:cNvSpPr/>
          <p:nvPr/>
        </p:nvSpPr>
        <p:spPr>
          <a:xfrm>
            <a:off x="0" y="0"/>
            <a:ext cx="146304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pic>
        <p:nvPicPr>
          <p:cNvPr id="7" name="gdit_lng_lg_wht-01.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188424" y="3895335"/>
            <a:ext cx="2253553" cy="438930"/>
          </a:xfrm>
          <a:prstGeom prst="rect">
            <a:avLst/>
          </a:prstGeom>
          <a:ln w="12700">
            <a:miter lim="400000"/>
          </a:ln>
        </p:spPr>
      </p:pic>
    </p:spTree>
    <p:extLst>
      <p:ext uri="{BB962C8B-B14F-4D97-AF65-F5344CB8AC3E}">
        <p14:creationId xmlns:p14="http://schemas.microsoft.com/office/powerpoint/2010/main" val="1558889587"/>
      </p:ext>
    </p:extLst>
  </p:cSld>
  <p:clrMapOvr>
    <a:masterClrMapping/>
  </p:clrMapOvr>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pic>
        <p:nvPicPr>
          <p:cNvPr id="7" name="gdit_lng_lg-01.png" descr="gdit_lng_lg-01.png">
            <a:extLst>
              <a:ext uri="{FF2B5EF4-FFF2-40B4-BE49-F238E27FC236}">
                <a16:creationId xmlns:a16="http://schemas.microsoft.com/office/drawing/2014/main" id="{324E477B-1B78-244F-9DA6-34E46E4D4F1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19600" y="3511749"/>
            <a:ext cx="5791200" cy="1206102"/>
          </a:xfrm>
          <a:prstGeom prst="rect">
            <a:avLst/>
          </a:prstGeom>
          <a:ln w="12700">
            <a:miter lim="400000"/>
          </a:ln>
        </p:spPr>
      </p:pic>
      <p:sp>
        <p:nvSpPr>
          <p:cNvPr id="2" name="Rectangle 1"/>
          <p:cNvSpPr/>
          <p:nvPr/>
        </p:nvSpPr>
        <p:spPr>
          <a:xfrm>
            <a:off x="0" y="7368540"/>
            <a:ext cx="2460031" cy="861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spTree>
    <p:extLst>
      <p:ext uri="{BB962C8B-B14F-4D97-AF65-F5344CB8AC3E}">
        <p14:creationId xmlns:p14="http://schemas.microsoft.com/office/powerpoint/2010/main" val="3749992093"/>
      </p:ext>
    </p:extLst>
  </p:cSld>
  <p:clrMapOvr>
    <a:masterClrMapping/>
  </p:clrMapOvr>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2" name="Rectangle 1"/>
          <p:cNvSpPr/>
          <p:nvPr/>
        </p:nvSpPr>
        <p:spPr>
          <a:xfrm>
            <a:off x="0" y="7368540"/>
            <a:ext cx="2460031" cy="861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pic>
        <p:nvPicPr>
          <p:cNvPr id="4" name="gdit_lng_lg-01.png">
            <a:extLst>
              <a:ext uri="{FF2B5EF4-FFF2-40B4-BE49-F238E27FC236}">
                <a16:creationId xmlns:a16="http://schemas.microsoft.com/office/drawing/2014/main" id="{324E477B-1B78-244F-9DA6-34E46E4D4F1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183630" y="3894568"/>
            <a:ext cx="2263140" cy="440465"/>
          </a:xfrm>
          <a:prstGeom prst="rect">
            <a:avLst/>
          </a:prstGeom>
          <a:ln w="12700">
            <a:miter lim="400000"/>
          </a:ln>
        </p:spPr>
      </p:pic>
    </p:spTree>
    <p:extLst>
      <p:ext uri="{BB962C8B-B14F-4D97-AF65-F5344CB8AC3E}">
        <p14:creationId xmlns:p14="http://schemas.microsoft.com/office/powerpoint/2010/main" val="3652938420"/>
      </p:ext>
    </p:extLst>
  </p:cSld>
  <p:clrMapOvr>
    <a:masterClrMapping/>
  </p:clrMapOvr>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4_Section Header">
    <p:spTree>
      <p:nvGrpSpPr>
        <p:cNvPr id="1" name=""/>
        <p:cNvGrpSpPr/>
        <p:nvPr/>
      </p:nvGrpSpPr>
      <p:grpSpPr>
        <a:xfrm>
          <a:off x="0" y="0"/>
          <a:ext cx="0" cy="0"/>
          <a:chOff x="0" y="0"/>
          <a:chExt cx="0" cy="0"/>
        </a:xfrm>
      </p:grpSpPr>
      <p:sp>
        <p:nvSpPr>
          <p:cNvPr id="7" name="Rectangle 6"/>
          <p:cNvSpPr/>
          <p:nvPr userDrawn="1"/>
        </p:nvSpPr>
        <p:spPr>
          <a:xfrm>
            <a:off x="1105312" y="1735187"/>
            <a:ext cx="6853778" cy="4237132"/>
          </a:xfrm>
          <a:prstGeom prst="rect">
            <a:avLst/>
          </a:prstGeom>
          <a:solidFill>
            <a:schemeClr val="accent4"/>
          </a:solidFill>
        </p:spPr>
        <p:txBody>
          <a:bodyPr vert="horz" lIns="54864" tIns="27432" rIns="54864" bIns="27432" rtlCol="0" anchor="t">
            <a:normAutofit/>
          </a:bodyPr>
          <a:lstStyle/>
          <a:p>
            <a:pPr lvl="0" eaLnBrk="1" hangingPunct="1">
              <a:lnSpc>
                <a:spcPct val="90000"/>
              </a:lnSpc>
              <a:spcBef>
                <a:spcPts val="600"/>
              </a:spcBef>
              <a:buFont typeface="Arial" panose="020B0604020202020204" pitchFamily="34" charset="0"/>
            </a:pPr>
            <a:endParaRPr lang="en-US" sz="1620" kern="1200">
              <a:solidFill>
                <a:schemeClr val="accent4"/>
              </a:solidFill>
              <a:latin typeface="Visuelt Pro Light" panose="020B0303040202040104" pitchFamily="34" charset="0"/>
            </a:endParaRPr>
          </a:p>
        </p:txBody>
      </p:sp>
      <p:sp>
        <p:nvSpPr>
          <p:cNvPr id="2" name="Title 1"/>
          <p:cNvSpPr>
            <a:spLocks noGrp="1"/>
          </p:cNvSpPr>
          <p:nvPr>
            <p:ph type="title"/>
          </p:nvPr>
        </p:nvSpPr>
        <p:spPr>
          <a:xfrm>
            <a:off x="1971860" y="2896491"/>
            <a:ext cx="5496724" cy="2448325"/>
          </a:xfrm>
        </p:spPr>
        <p:txBody>
          <a:bodyPr anchor="t">
            <a:normAutofit/>
          </a:bodyPr>
          <a:lstStyle>
            <a:lvl1pPr>
              <a:defRPr lang="en-US" sz="4800" b="0" i="0" kern="1200" dirty="0">
                <a:solidFill>
                  <a:schemeClr val="tx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328665834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082D23AF-1948-2B40-B76B-501B4452FE21}"/>
              </a:ext>
            </a:extLst>
          </p:cNvPr>
          <p:cNvSpPr/>
          <p:nvPr userDrawn="1"/>
        </p:nvSpPr>
        <p:spPr>
          <a:xfrm>
            <a:off x="1097280" y="1645921"/>
            <a:ext cx="5943601" cy="5715000"/>
          </a:xfrm>
          <a:prstGeom prst="rect">
            <a:avLst/>
          </a:prstGeom>
          <a:solidFill>
            <a:schemeClr val="accent5"/>
          </a:solidFill>
          <a:ln w="25400">
            <a:miter lim="400000"/>
          </a:ln>
        </p:spPr>
        <p:txBody>
          <a:bodyPr lIns="73151" tIns="73151" rIns="73151" bIns="73151" anchor="ctr"/>
          <a:lstStyle/>
          <a:p>
            <a:endParaRPr sz="648"/>
          </a:p>
        </p:txBody>
      </p:sp>
      <p:sp>
        <p:nvSpPr>
          <p:cNvPr id="9" name="Rectangle">
            <a:extLst>
              <a:ext uri="{FF2B5EF4-FFF2-40B4-BE49-F238E27FC236}">
                <a16:creationId xmlns:a16="http://schemas.microsoft.com/office/drawing/2014/main" id="{4DE7C364-5E52-C448-8F2E-C230F896FD8D}"/>
              </a:ext>
            </a:extLst>
          </p:cNvPr>
          <p:cNvSpPr/>
          <p:nvPr userDrawn="1"/>
        </p:nvSpPr>
        <p:spPr>
          <a:xfrm>
            <a:off x="7589520" y="1645920"/>
            <a:ext cx="5943600" cy="5715001"/>
          </a:xfrm>
          <a:prstGeom prst="rect">
            <a:avLst/>
          </a:prstGeom>
          <a:solidFill>
            <a:schemeClr val="accent5"/>
          </a:solidFill>
          <a:ln w="25400">
            <a:miter lim="400000"/>
          </a:ln>
        </p:spPr>
        <p:txBody>
          <a:bodyPr lIns="73151" tIns="73151" rIns="73151" bIns="73151" anchor="ctr"/>
          <a:lstStyle/>
          <a:p>
            <a:endParaRPr sz="648"/>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08759" y="5468633"/>
            <a:ext cx="5120640" cy="18999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8001000" y="5463540"/>
            <a:ext cx="5120640" cy="18973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p:txBody>
          <a:bodyPr/>
          <a:lstStyle/>
          <a:p>
            <a:fld id="{07024CDC-CF68-4D8C-9225-2260FB816485}" type="slidenum">
              <a:rPr lang="en-US" smtClean="0"/>
              <a:t>‹#›</a:t>
            </a:fld>
            <a:endParaRPr lang="en-US"/>
          </a:p>
        </p:txBody>
      </p:sp>
      <p:sp>
        <p:nvSpPr>
          <p:cNvPr id="11" name="Picture Placeholder 10"/>
          <p:cNvSpPr>
            <a:spLocks noGrp="1"/>
          </p:cNvSpPr>
          <p:nvPr>
            <p:ph type="pic" sz="quarter" idx="13"/>
          </p:nvPr>
        </p:nvSpPr>
        <p:spPr>
          <a:xfrm>
            <a:off x="1508760" y="1893570"/>
            <a:ext cx="5120640" cy="3168015"/>
          </a:xfrm>
        </p:spPr>
        <p:txBody>
          <a:bodyPr/>
          <a:lstStyle/>
          <a:p>
            <a:endParaRPr lang="en-US"/>
          </a:p>
        </p:txBody>
      </p:sp>
      <p:sp>
        <p:nvSpPr>
          <p:cNvPr id="13" name="Picture Placeholder 12"/>
          <p:cNvSpPr>
            <a:spLocks noGrp="1"/>
          </p:cNvSpPr>
          <p:nvPr>
            <p:ph type="pic" sz="quarter" idx="14"/>
          </p:nvPr>
        </p:nvSpPr>
        <p:spPr>
          <a:xfrm>
            <a:off x="8001000" y="1893570"/>
            <a:ext cx="5120640" cy="3168015"/>
          </a:xfrm>
        </p:spPr>
        <p:txBody>
          <a:bodyPr/>
          <a:lstStyle/>
          <a:p>
            <a:endParaRPr lang="en-US"/>
          </a:p>
        </p:txBody>
      </p:sp>
    </p:spTree>
    <p:extLst>
      <p:ext uri="{BB962C8B-B14F-4D97-AF65-F5344CB8AC3E}">
        <p14:creationId xmlns:p14="http://schemas.microsoft.com/office/powerpoint/2010/main" val="2154749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a:ext>
            </a:extLst>
          </a:blip>
          <a:srcRect l="258" t="22481" r="772" b="3090"/>
          <a:stretch/>
        </p:blipFill>
        <p:spPr>
          <a:xfrm flipH="1">
            <a:off x="-1" y="-29498"/>
            <a:ext cx="14643101" cy="8259098"/>
          </a:xfrm>
          <a:prstGeom prst="rect">
            <a:avLst/>
          </a:prstGeom>
        </p:spPr>
      </p:pic>
      <p:pic>
        <p:nvPicPr>
          <p:cNvPr id="10" name="Picture 9">
            <a:extLst>
              <a:ext uri="{FF2B5EF4-FFF2-40B4-BE49-F238E27FC236}">
                <a16:creationId xmlns:a16="http://schemas.microsoft.com/office/drawing/2014/main" id="{0C58B9C1-A8EF-FD42-B722-1A6E234F62B2}"/>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56471" y="7532827"/>
            <a:ext cx="1311250" cy="647753"/>
          </a:xfrm>
          <a:prstGeom prst="rect">
            <a:avLst/>
          </a:prstGeom>
        </p:spPr>
      </p:pic>
      <p:sp>
        <p:nvSpPr>
          <p:cNvPr id="5" name="Footer Placeholder 4"/>
          <p:cNvSpPr>
            <a:spLocks noGrp="1"/>
          </p:cNvSpPr>
          <p:nvPr userDrawn="1">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userDrawn="1">
            <p:ph type="sldNum" sz="quarter" idx="12"/>
          </p:nvPr>
        </p:nvSpPr>
        <p:spPr/>
        <p:txBody>
          <a:bodyPr/>
          <a:lstStyle/>
          <a:p>
            <a:fld id="{07024CDC-CF68-4D8C-9225-2260FB816485}" type="slidenum">
              <a:rPr lang="en-US" smtClean="0"/>
              <a:pPr/>
              <a:t>‹#›</a:t>
            </a:fld>
            <a:endParaRPr lang="en-US" dirty="0"/>
          </a:p>
        </p:txBody>
      </p:sp>
    </p:spTree>
    <p:extLst>
      <p:ext uri="{BB962C8B-B14F-4D97-AF65-F5344CB8AC3E}">
        <p14:creationId xmlns:p14="http://schemas.microsoft.com/office/powerpoint/2010/main" val="3015215553"/>
      </p:ext>
    </p:extLst>
  </p:cSld>
  <p:clrMapOvr>
    <a:masterClrMapping/>
  </p:clrMapOvr>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3771900" cy="826770"/>
          </a:xfrm>
        </p:spPr>
        <p:txBody>
          <a:bodyPr/>
          <a:lstStyle/>
          <a:p>
            <a:r>
              <a:rPr lang="en-US"/>
              <a:t>Click to edit Master title style</a:t>
            </a:r>
            <a:endParaRPr lang="en-US" dirty="0"/>
          </a:p>
        </p:txBody>
      </p:sp>
      <p:sp>
        <p:nvSpPr>
          <p:cNvPr id="3" name="Content Placeholder 2"/>
          <p:cNvSpPr>
            <a:spLocks noGrp="1"/>
          </p:cNvSpPr>
          <p:nvPr>
            <p:ph idx="1"/>
          </p:nvPr>
        </p:nvSpPr>
        <p:spPr>
          <a:xfrm>
            <a:off x="1097280" y="1638300"/>
            <a:ext cx="377190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5433060" y="0"/>
            <a:ext cx="9197340" cy="8229600"/>
          </a:xfrm>
        </p:spPr>
        <p:txBody>
          <a:bodyPr/>
          <a:lstStyle/>
          <a:p>
            <a:endParaRPr lang="en-US"/>
          </a:p>
        </p:txBody>
      </p:sp>
    </p:spTree>
    <p:extLst>
      <p:ext uri="{BB962C8B-B14F-4D97-AF65-F5344CB8AC3E}">
        <p14:creationId xmlns:p14="http://schemas.microsoft.com/office/powerpoint/2010/main" val="29065705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3771900" cy="826770"/>
          </a:xfrm>
        </p:spPr>
        <p:txBody>
          <a:bodyPr/>
          <a:lstStyle/>
          <a:p>
            <a:r>
              <a:rPr lang="en-US" dirty="0"/>
              <a:t>Click to edit Master title style</a:t>
            </a:r>
          </a:p>
        </p:txBody>
      </p:sp>
      <p:sp>
        <p:nvSpPr>
          <p:cNvPr id="3" name="Content Placeholder 2"/>
          <p:cNvSpPr>
            <a:spLocks noGrp="1"/>
          </p:cNvSpPr>
          <p:nvPr>
            <p:ph idx="1"/>
          </p:nvPr>
        </p:nvSpPr>
        <p:spPr>
          <a:xfrm>
            <a:off x="1097280" y="1638300"/>
            <a:ext cx="377190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5433060" y="1638300"/>
            <a:ext cx="3756660" cy="5730240"/>
          </a:xfrm>
        </p:spPr>
        <p:txBody>
          <a:bodyPr/>
          <a:lstStyle/>
          <a:p>
            <a:endParaRPr lang="en-US"/>
          </a:p>
        </p:txBody>
      </p:sp>
      <p:sp>
        <p:nvSpPr>
          <p:cNvPr id="8" name="Text Placeholder 7"/>
          <p:cNvSpPr>
            <a:spLocks noGrp="1"/>
          </p:cNvSpPr>
          <p:nvPr>
            <p:ph type="body" sz="quarter" idx="14"/>
          </p:nvPr>
        </p:nvSpPr>
        <p:spPr>
          <a:xfrm>
            <a:off x="9765030" y="1638300"/>
            <a:ext cx="376809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9"/>
          <p:cNvSpPr>
            <a:spLocks noGrp="1"/>
          </p:cNvSpPr>
          <p:nvPr>
            <p:ph type="body" sz="quarter" idx="15"/>
          </p:nvPr>
        </p:nvSpPr>
        <p:spPr>
          <a:xfrm>
            <a:off x="9765030" y="468630"/>
            <a:ext cx="3768090" cy="826770"/>
          </a:xfrm>
        </p:spPr>
        <p:txBody>
          <a:bodyPr>
            <a:normAutofit/>
          </a:bodyPr>
          <a:lstStyle>
            <a:lvl1pPr>
              <a:defRPr lang="en-US" sz="2880" b="0" i="0" kern="1200" dirty="0" smtClean="0">
                <a:solidFill>
                  <a:schemeClr val="tx1"/>
                </a:solidFill>
                <a:latin typeface="Arial" panose="020B0604020202020204" pitchFamily="34" charset="0"/>
                <a:ea typeface="+mj-ea"/>
                <a:cs typeface="Arial" panose="020B0604020202020204" pitchFamily="34" charset="0"/>
              </a:defRPr>
            </a:lvl1pPr>
          </a:lstStyle>
          <a:p>
            <a:pPr lvl="0"/>
            <a:r>
              <a:rPr lang="en-US" dirty="0"/>
              <a:t>Edit Master text styles</a:t>
            </a:r>
          </a:p>
        </p:txBody>
      </p:sp>
    </p:spTree>
    <p:extLst>
      <p:ext uri="{BB962C8B-B14F-4D97-AF65-F5344CB8AC3E}">
        <p14:creationId xmlns:p14="http://schemas.microsoft.com/office/powerpoint/2010/main" val="3464326516"/>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ACEDB9F-4BC8-B54A-9E72-93CDCBD85973}"/>
              </a:ext>
            </a:extLst>
          </p:cNvPr>
          <p:cNvSpPr/>
          <p:nvPr userDrawn="1"/>
        </p:nvSpPr>
        <p:spPr>
          <a:xfrm>
            <a:off x="9769086" y="1638300"/>
            <a:ext cx="3771900" cy="35737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1" name="Rectangle 10">
            <a:extLst>
              <a:ext uri="{FF2B5EF4-FFF2-40B4-BE49-F238E27FC236}">
                <a16:creationId xmlns:a16="http://schemas.microsoft.com/office/drawing/2014/main" id="{3ACEDB9F-4BC8-B54A-9E72-93CDCBD85973}"/>
              </a:ext>
            </a:extLst>
          </p:cNvPr>
          <p:cNvSpPr/>
          <p:nvPr userDrawn="1"/>
        </p:nvSpPr>
        <p:spPr>
          <a:xfrm>
            <a:off x="5433060" y="1638300"/>
            <a:ext cx="3771900" cy="35737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9" name="Rectangle 8">
            <a:extLst>
              <a:ext uri="{FF2B5EF4-FFF2-40B4-BE49-F238E27FC236}">
                <a16:creationId xmlns:a16="http://schemas.microsoft.com/office/drawing/2014/main" id="{3ACEDB9F-4BC8-B54A-9E72-93CDCBD85973}"/>
              </a:ext>
            </a:extLst>
          </p:cNvPr>
          <p:cNvSpPr/>
          <p:nvPr userDrawn="1"/>
        </p:nvSpPr>
        <p:spPr>
          <a:xfrm>
            <a:off x="1097280" y="1638300"/>
            <a:ext cx="3771900" cy="35737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2" name="Title 1"/>
          <p:cNvSpPr>
            <a:spLocks noGrp="1"/>
          </p:cNvSpPr>
          <p:nvPr>
            <p:ph type="title"/>
          </p:nvPr>
        </p:nvSpPr>
        <p:spPr>
          <a:xfrm>
            <a:off x="1097281" y="468630"/>
            <a:ext cx="12424409" cy="82677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1433543" y="1964486"/>
            <a:ext cx="3132557" cy="50616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5735831" y="1964486"/>
            <a:ext cx="3148598" cy="506164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5"/>
          </p:nvPr>
        </p:nvSpPr>
        <p:spPr>
          <a:xfrm>
            <a:off x="10128885" y="1964055"/>
            <a:ext cx="3124200" cy="50620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5348809"/>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ACEDB9F-4BC8-B54A-9E72-93CDCBD85973}"/>
              </a:ext>
            </a:extLst>
          </p:cNvPr>
          <p:cNvSpPr/>
          <p:nvPr userDrawn="1"/>
        </p:nvSpPr>
        <p:spPr>
          <a:xfrm>
            <a:off x="9769086" y="1638300"/>
            <a:ext cx="3771900" cy="5730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1" name="Rectangle 10">
            <a:extLst>
              <a:ext uri="{FF2B5EF4-FFF2-40B4-BE49-F238E27FC236}">
                <a16:creationId xmlns:a16="http://schemas.microsoft.com/office/drawing/2014/main" id="{3ACEDB9F-4BC8-B54A-9E72-93CDCBD85973}"/>
              </a:ext>
            </a:extLst>
          </p:cNvPr>
          <p:cNvSpPr/>
          <p:nvPr userDrawn="1"/>
        </p:nvSpPr>
        <p:spPr>
          <a:xfrm>
            <a:off x="5433060" y="1638300"/>
            <a:ext cx="3771900" cy="5730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9" name="Rectangle 8">
            <a:extLst>
              <a:ext uri="{FF2B5EF4-FFF2-40B4-BE49-F238E27FC236}">
                <a16:creationId xmlns:a16="http://schemas.microsoft.com/office/drawing/2014/main" id="{3ACEDB9F-4BC8-B54A-9E72-93CDCBD85973}"/>
              </a:ext>
            </a:extLst>
          </p:cNvPr>
          <p:cNvSpPr/>
          <p:nvPr userDrawn="1"/>
        </p:nvSpPr>
        <p:spPr>
          <a:xfrm>
            <a:off x="1097280" y="1638300"/>
            <a:ext cx="3771900" cy="57302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2" name="Title 1"/>
          <p:cNvSpPr>
            <a:spLocks noGrp="1"/>
          </p:cNvSpPr>
          <p:nvPr>
            <p:ph type="title"/>
          </p:nvPr>
        </p:nvSpPr>
        <p:spPr>
          <a:xfrm>
            <a:off x="1097281" y="468630"/>
            <a:ext cx="12424409" cy="82677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1433543" y="5291869"/>
            <a:ext cx="3132557" cy="173426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5735831" y="1964485"/>
            <a:ext cx="3148598" cy="175210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5"/>
          </p:nvPr>
        </p:nvSpPr>
        <p:spPr>
          <a:xfrm>
            <a:off x="10128885" y="5291721"/>
            <a:ext cx="3124200" cy="173441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hart Placeholder 6"/>
          <p:cNvSpPr>
            <a:spLocks noGrp="1"/>
          </p:cNvSpPr>
          <p:nvPr>
            <p:ph type="chart" sz="quarter" idx="16"/>
          </p:nvPr>
        </p:nvSpPr>
        <p:spPr>
          <a:xfrm>
            <a:off x="1433513" y="1964055"/>
            <a:ext cx="3132772" cy="2655570"/>
          </a:xfrm>
          <a:solidFill>
            <a:schemeClr val="accent5"/>
          </a:solidFill>
        </p:spPr>
        <p:txBody>
          <a:bodyPr/>
          <a:lstStyle/>
          <a:p>
            <a:endParaRPr lang="en-US"/>
          </a:p>
        </p:txBody>
      </p:sp>
      <p:sp>
        <p:nvSpPr>
          <p:cNvPr id="14" name="Chart Placeholder 13"/>
          <p:cNvSpPr>
            <a:spLocks noGrp="1"/>
          </p:cNvSpPr>
          <p:nvPr>
            <p:ph type="chart" sz="quarter" idx="17"/>
          </p:nvPr>
        </p:nvSpPr>
        <p:spPr>
          <a:xfrm>
            <a:off x="5752624" y="4405528"/>
            <a:ext cx="3132772" cy="2655570"/>
          </a:xfrm>
          <a:solidFill>
            <a:schemeClr val="accent5"/>
          </a:solidFill>
        </p:spPr>
        <p:txBody>
          <a:bodyPr/>
          <a:lstStyle/>
          <a:p>
            <a:endParaRPr lang="en-US"/>
          </a:p>
        </p:txBody>
      </p:sp>
      <p:sp>
        <p:nvSpPr>
          <p:cNvPr id="16" name="Chart Placeholder 15"/>
          <p:cNvSpPr>
            <a:spLocks noGrp="1"/>
          </p:cNvSpPr>
          <p:nvPr>
            <p:ph type="chart" sz="quarter" idx="18"/>
          </p:nvPr>
        </p:nvSpPr>
        <p:spPr>
          <a:xfrm>
            <a:off x="10064300" y="1964055"/>
            <a:ext cx="3132772" cy="2655570"/>
          </a:xfrm>
          <a:solidFill>
            <a:schemeClr val="accent5"/>
          </a:solidFill>
        </p:spPr>
        <p:txBody>
          <a:bodyPr/>
          <a:lstStyle/>
          <a:p>
            <a:endParaRPr lang="en-US"/>
          </a:p>
        </p:txBody>
      </p:sp>
    </p:spTree>
    <p:extLst>
      <p:ext uri="{BB962C8B-B14F-4D97-AF65-F5344CB8AC3E}">
        <p14:creationId xmlns:p14="http://schemas.microsoft.com/office/powerpoint/2010/main" val="1838519048"/>
      </p:ext>
    </p:extLst>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5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97281" y="1638300"/>
            <a:ext cx="5120640" cy="573024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8412480" y="1638300"/>
            <a:ext cx="5120640" cy="572262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a:xfrm>
            <a:off x="1005840" y="7627621"/>
            <a:ext cx="3291840" cy="438150"/>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303528383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12424409" cy="82677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1097280" y="1638300"/>
            <a:ext cx="3771900" cy="573024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5433060" y="1638300"/>
            <a:ext cx="3756660" cy="573024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5"/>
          </p:nvPr>
        </p:nvSpPr>
        <p:spPr>
          <a:xfrm>
            <a:off x="9765031" y="1638300"/>
            <a:ext cx="3756659"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92051671"/>
      </p:ext>
    </p:extLst>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6_Two Content">
    <p:spTree>
      <p:nvGrpSpPr>
        <p:cNvPr id="1" name=""/>
        <p:cNvGrpSpPr/>
        <p:nvPr/>
      </p:nvGrpSpPr>
      <p:grpSpPr>
        <a:xfrm>
          <a:off x="0" y="0"/>
          <a:ext cx="0" cy="0"/>
          <a:chOff x="0" y="0"/>
          <a:chExt cx="0" cy="0"/>
        </a:xfrm>
      </p:grpSpPr>
      <p:sp>
        <p:nvSpPr>
          <p:cNvPr id="10" name="Rectangle 9"/>
          <p:cNvSpPr/>
          <p:nvPr userDrawn="1"/>
        </p:nvSpPr>
        <p:spPr>
          <a:xfrm>
            <a:off x="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sp>
        <p:nvSpPr>
          <p:cNvPr id="2" name="Title 1"/>
          <p:cNvSpPr>
            <a:spLocks noGrp="1"/>
          </p:cNvSpPr>
          <p:nvPr>
            <p:ph type="title"/>
          </p:nvPr>
        </p:nvSpPr>
        <p:spPr>
          <a:xfrm>
            <a:off x="1097280" y="468630"/>
            <a:ext cx="5120641" cy="826770"/>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1097281" y="1642936"/>
            <a:ext cx="5120640" cy="572560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8412481" y="1638300"/>
            <a:ext cx="512064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a:xfrm>
            <a:off x="7315200" y="7767697"/>
            <a:ext cx="5498198" cy="178014"/>
          </a:xfrm>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a:xfrm>
            <a:off x="12972681" y="7762831"/>
            <a:ext cx="560440" cy="187746"/>
          </a:xfrm>
        </p:spPr>
        <p:txBody>
          <a:bodyPr/>
          <a:lstStyle/>
          <a:p>
            <a:fld id="{07024CDC-CF68-4D8C-9225-2260FB816485}" type="slidenum">
              <a:rPr lang="en-US" smtClean="0"/>
              <a:t>‹#›</a:t>
            </a:fld>
            <a:endParaRPr lang="en-US"/>
          </a:p>
        </p:txBody>
      </p:sp>
      <p:sp>
        <p:nvSpPr>
          <p:cNvPr id="12" name="Text Placeholder 11"/>
          <p:cNvSpPr>
            <a:spLocks noGrp="1"/>
          </p:cNvSpPr>
          <p:nvPr>
            <p:ph type="body" sz="quarter" idx="13"/>
          </p:nvPr>
        </p:nvSpPr>
        <p:spPr>
          <a:xfrm>
            <a:off x="8412480" y="468630"/>
            <a:ext cx="5120640" cy="826770"/>
          </a:xfrm>
        </p:spPr>
        <p:txBody>
          <a:bodyPr>
            <a:noAutofit/>
          </a:bodyPr>
          <a:lstStyle>
            <a:lvl1pPr>
              <a:defRPr lang="en-US" sz="2880" b="0" i="0" kern="1200" dirty="0" smtClean="0">
                <a:solidFill>
                  <a:schemeClr val="tx1"/>
                </a:solidFill>
                <a:latin typeface="Arial" panose="020B0604020202020204" pitchFamily="34" charset="0"/>
                <a:ea typeface="+mj-ea"/>
                <a:cs typeface="Arial" panose="020B0604020202020204" pitchFamily="34" charset="0"/>
              </a:defRPr>
            </a:lvl1pPr>
            <a:lvl2pPr>
              <a:defRPr lang="en-US" sz="2880" b="0" i="0" kern="1200" dirty="0" smtClean="0">
                <a:solidFill>
                  <a:schemeClr val="tx1"/>
                </a:solidFill>
                <a:latin typeface="Arial" panose="020B0604020202020204" pitchFamily="34" charset="0"/>
                <a:ea typeface="+mj-ea"/>
                <a:cs typeface="Arial" panose="020B0604020202020204" pitchFamily="34" charset="0"/>
              </a:defRPr>
            </a:lvl2pPr>
            <a:lvl3pPr>
              <a:defRPr lang="en-US" sz="2880" b="0" i="0" kern="1200" dirty="0" smtClean="0">
                <a:solidFill>
                  <a:schemeClr val="tx1"/>
                </a:solidFill>
                <a:latin typeface="Arial" panose="020B0604020202020204" pitchFamily="34" charset="0"/>
                <a:ea typeface="+mj-ea"/>
                <a:cs typeface="Arial" panose="020B0604020202020204" pitchFamily="34" charset="0"/>
              </a:defRPr>
            </a:lvl3pPr>
            <a:lvl4pPr>
              <a:defRPr lang="en-US" sz="2880" b="0" i="0" kern="1200" dirty="0" smtClean="0">
                <a:solidFill>
                  <a:schemeClr val="tx1"/>
                </a:solidFill>
                <a:latin typeface="Arial" panose="020B0604020202020204" pitchFamily="34" charset="0"/>
                <a:ea typeface="+mj-ea"/>
                <a:cs typeface="Arial" panose="020B0604020202020204" pitchFamily="34" charset="0"/>
              </a:defRPr>
            </a:lvl4pPr>
            <a:lvl5pPr>
              <a:defRPr lang="en-US" sz="2880" b="0" i="0" kern="1200" dirty="0">
                <a:solidFill>
                  <a:schemeClr val="tx1"/>
                </a:solidFill>
                <a:latin typeface="Arial" panose="020B0604020202020204" pitchFamily="34" charset="0"/>
                <a:ea typeface="+mj-ea"/>
                <a:cs typeface="Arial" panose="020B0604020202020204" pitchFamily="34" charset="0"/>
              </a:defRPr>
            </a:lvl5pPr>
          </a:lstStyle>
          <a:p>
            <a:pPr lvl="0"/>
            <a:r>
              <a:rPr lang="en-US" dirty="0"/>
              <a:t>Edit Master text styles</a:t>
            </a:r>
          </a:p>
        </p:txBody>
      </p:sp>
      <p:pic>
        <p:nvPicPr>
          <p:cNvPr id="13" name="Picture 12">
            <a:extLst>
              <a:ext uri="{FF2B5EF4-FFF2-40B4-BE49-F238E27FC236}">
                <a16:creationId xmlns:a16="http://schemas.microsoft.com/office/drawing/2014/main" id="{0C58B9C1-A8EF-FD42-B722-1A6E234F62B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56471" y="7532827"/>
            <a:ext cx="1311250" cy="647753"/>
          </a:xfrm>
          <a:prstGeom prst="rect">
            <a:avLst/>
          </a:prstGeom>
        </p:spPr>
      </p:pic>
    </p:spTree>
    <p:extLst>
      <p:ext uri="{BB962C8B-B14F-4D97-AF65-F5344CB8AC3E}">
        <p14:creationId xmlns:p14="http://schemas.microsoft.com/office/powerpoint/2010/main" val="31682545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7_Two Content">
    <p:spTree>
      <p:nvGrpSpPr>
        <p:cNvPr id="1" name=""/>
        <p:cNvGrpSpPr/>
        <p:nvPr/>
      </p:nvGrpSpPr>
      <p:grpSpPr>
        <a:xfrm>
          <a:off x="0" y="0"/>
          <a:ext cx="0" cy="0"/>
          <a:chOff x="0" y="0"/>
          <a:chExt cx="0" cy="0"/>
        </a:xfrm>
      </p:grpSpPr>
      <p:sp>
        <p:nvSpPr>
          <p:cNvPr id="10" name="Rectangle 9"/>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864" tIns="27432" rIns="54864" bIns="27432" numCol="1" spcCol="0" rtlCol="0" fromWordArt="0" anchor="ctr" anchorCtr="0" forceAA="0" compatLnSpc="1">
            <a:prstTxWarp prst="textNoShape">
              <a:avLst/>
            </a:prstTxWarp>
            <a:noAutofit/>
          </a:bodyPr>
          <a:lstStyle/>
          <a:p>
            <a:pPr algn="ctr"/>
            <a:endParaRPr lang="en-US" sz="648"/>
          </a:p>
        </p:txBody>
      </p:sp>
      <p:sp>
        <p:nvSpPr>
          <p:cNvPr id="2" name="Title 1"/>
          <p:cNvSpPr>
            <a:spLocks noGrp="1"/>
          </p:cNvSpPr>
          <p:nvPr>
            <p:ph type="title"/>
          </p:nvPr>
        </p:nvSpPr>
        <p:spPr>
          <a:xfrm>
            <a:off x="1097280" y="468630"/>
            <a:ext cx="5120641" cy="82677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sz="half" idx="1"/>
          </p:nvPr>
        </p:nvSpPr>
        <p:spPr>
          <a:xfrm>
            <a:off x="1097281" y="1642936"/>
            <a:ext cx="5120640" cy="5725604"/>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8412481" y="1638300"/>
            <a:ext cx="5120640" cy="573024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a:xfrm>
            <a:off x="7315200" y="7767697"/>
            <a:ext cx="5498198" cy="178014"/>
          </a:xfrm>
        </p:spPr>
        <p:txBody>
          <a:bodyPr/>
          <a:lstStyle>
            <a:lvl1pPr>
              <a:defRPr>
                <a:solidFill>
                  <a:schemeClr val="bg1"/>
                </a:solidFill>
              </a:defRPr>
            </a:lvl1pPr>
          </a:lstStyle>
          <a:p>
            <a:r>
              <a:rPr lang="en-US"/>
              <a:t>© 2019 GENERAL DYNAMICS INFORMATION TECHNOLOGY. ALL RIGHTS RESERVED.</a:t>
            </a:r>
          </a:p>
        </p:txBody>
      </p:sp>
      <p:sp>
        <p:nvSpPr>
          <p:cNvPr id="7" name="Slide Number Placeholder 6"/>
          <p:cNvSpPr>
            <a:spLocks noGrp="1"/>
          </p:cNvSpPr>
          <p:nvPr>
            <p:ph type="sldNum" sz="quarter" idx="12"/>
          </p:nvPr>
        </p:nvSpPr>
        <p:spPr>
          <a:xfrm>
            <a:off x="12972681" y="7762831"/>
            <a:ext cx="560440" cy="187746"/>
          </a:xfrm>
        </p:spPr>
        <p:txBody>
          <a:bodyPr/>
          <a:lstStyle>
            <a:lvl1pPr>
              <a:defRPr>
                <a:solidFill>
                  <a:schemeClr val="bg1"/>
                </a:solidFill>
              </a:defRPr>
            </a:lvl1pPr>
          </a:lstStyle>
          <a:p>
            <a:fld id="{07024CDC-CF68-4D8C-9225-2260FB816485}" type="slidenum">
              <a:rPr lang="en-US" smtClean="0"/>
              <a:pPr/>
              <a:t>‹#›</a:t>
            </a:fld>
            <a:endParaRPr lang="en-US"/>
          </a:p>
        </p:txBody>
      </p:sp>
      <p:sp>
        <p:nvSpPr>
          <p:cNvPr id="12" name="Text Placeholder 11"/>
          <p:cNvSpPr>
            <a:spLocks noGrp="1"/>
          </p:cNvSpPr>
          <p:nvPr>
            <p:ph type="body" sz="quarter" idx="13"/>
          </p:nvPr>
        </p:nvSpPr>
        <p:spPr>
          <a:xfrm>
            <a:off x="8412480" y="468630"/>
            <a:ext cx="5120640" cy="826770"/>
          </a:xfrm>
        </p:spPr>
        <p:txBody>
          <a:bodyPr>
            <a:noAutofit/>
          </a:bodyPr>
          <a:lstStyle>
            <a:lvl1pPr>
              <a:defRPr lang="en-US" sz="2880" b="0" i="0" kern="1200" dirty="0" smtClean="0">
                <a:solidFill>
                  <a:schemeClr val="bg1"/>
                </a:solidFill>
                <a:latin typeface="Arial" panose="020B0604020202020204" pitchFamily="34" charset="0"/>
                <a:ea typeface="+mj-ea"/>
                <a:cs typeface="Arial" panose="020B0604020202020204" pitchFamily="34" charset="0"/>
              </a:defRPr>
            </a:lvl1pPr>
            <a:lvl2pPr>
              <a:defRPr lang="en-US" sz="2880" b="0" i="0" kern="1200" dirty="0" smtClean="0">
                <a:solidFill>
                  <a:schemeClr val="tx1"/>
                </a:solidFill>
                <a:latin typeface="Arial" panose="020B0604020202020204" pitchFamily="34" charset="0"/>
                <a:ea typeface="+mj-ea"/>
                <a:cs typeface="Arial" panose="020B0604020202020204" pitchFamily="34" charset="0"/>
              </a:defRPr>
            </a:lvl2pPr>
            <a:lvl3pPr>
              <a:defRPr lang="en-US" sz="2880" b="0" i="0" kern="1200" dirty="0" smtClean="0">
                <a:solidFill>
                  <a:schemeClr val="tx1"/>
                </a:solidFill>
                <a:latin typeface="Arial" panose="020B0604020202020204" pitchFamily="34" charset="0"/>
                <a:ea typeface="+mj-ea"/>
                <a:cs typeface="Arial" panose="020B0604020202020204" pitchFamily="34" charset="0"/>
              </a:defRPr>
            </a:lvl3pPr>
            <a:lvl4pPr>
              <a:defRPr lang="en-US" sz="2880" b="0" i="0" kern="1200" dirty="0" smtClean="0">
                <a:solidFill>
                  <a:schemeClr val="tx1"/>
                </a:solidFill>
                <a:latin typeface="Arial" panose="020B0604020202020204" pitchFamily="34" charset="0"/>
                <a:ea typeface="+mj-ea"/>
                <a:cs typeface="Arial" panose="020B0604020202020204" pitchFamily="34" charset="0"/>
              </a:defRPr>
            </a:lvl4pPr>
            <a:lvl5pPr>
              <a:defRPr lang="en-US" sz="2880" b="0" i="0" kern="1200" dirty="0">
                <a:solidFill>
                  <a:schemeClr val="tx1"/>
                </a:solidFill>
                <a:latin typeface="Arial" panose="020B0604020202020204" pitchFamily="34" charset="0"/>
                <a:ea typeface="+mj-ea"/>
                <a:cs typeface="Arial" panose="020B0604020202020204" pitchFamily="34" charset="0"/>
              </a:defRPr>
            </a:lvl5pPr>
          </a:lstStyle>
          <a:p>
            <a:pPr lvl="0"/>
            <a:r>
              <a:rPr lang="en-US" dirty="0"/>
              <a:t>Edit Master text styles</a:t>
            </a:r>
          </a:p>
        </p:txBody>
      </p:sp>
    </p:spTree>
    <p:extLst>
      <p:ext uri="{BB962C8B-B14F-4D97-AF65-F5344CB8AC3E}">
        <p14:creationId xmlns:p14="http://schemas.microsoft.com/office/powerpoint/2010/main" val="27137138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CEDB9F-4BC8-B54A-9E72-93CDCBD85973}"/>
              </a:ext>
            </a:extLst>
          </p:cNvPr>
          <p:cNvSpPr/>
          <p:nvPr userDrawn="1"/>
        </p:nvSpPr>
        <p:spPr>
          <a:xfrm>
            <a:off x="0" y="-1"/>
            <a:ext cx="4930541" cy="8229601"/>
          </a:xfrm>
          <a:prstGeom prst="rect">
            <a:avLst/>
          </a:prstGeom>
          <a:solidFill>
            <a:srgbClr val="73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2" name="Title 1"/>
          <p:cNvSpPr>
            <a:spLocks noGrp="1"/>
          </p:cNvSpPr>
          <p:nvPr>
            <p:ph type="title"/>
          </p:nvPr>
        </p:nvSpPr>
        <p:spPr>
          <a:xfrm>
            <a:off x="1097281" y="468630"/>
            <a:ext cx="3438570" cy="826770"/>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1097280" y="1638300"/>
            <a:ext cx="3468821" cy="573024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9765030" y="1638300"/>
            <a:ext cx="3756660" cy="5730240"/>
          </a:xfrm>
        </p:spPr>
        <p:txBody>
          <a:bodyPr/>
          <a:lstStyle/>
          <a:p>
            <a:endParaRPr lang="en-US"/>
          </a:p>
        </p:txBody>
      </p:sp>
      <p:sp>
        <p:nvSpPr>
          <p:cNvPr id="8" name="Text Placeholder 7"/>
          <p:cNvSpPr>
            <a:spLocks noGrp="1"/>
          </p:cNvSpPr>
          <p:nvPr>
            <p:ph type="body" sz="quarter" idx="14"/>
          </p:nvPr>
        </p:nvSpPr>
        <p:spPr>
          <a:xfrm>
            <a:off x="5463064" y="1638300"/>
            <a:ext cx="3726656" cy="573024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5"/>
          </p:nvPr>
        </p:nvSpPr>
        <p:spPr>
          <a:xfrm>
            <a:off x="9765030" y="468630"/>
            <a:ext cx="3768090" cy="826770"/>
          </a:xfrm>
        </p:spPr>
        <p:txBody>
          <a:bodyPr>
            <a:normAutofit/>
          </a:bodyPr>
          <a:lstStyle>
            <a:lvl1pPr>
              <a:defRPr lang="en-US" sz="2880" b="0" i="0" kern="1200" dirty="0" smtClean="0">
                <a:solidFill>
                  <a:schemeClr val="tx1"/>
                </a:solidFill>
                <a:latin typeface="Arial" panose="020B0604020202020204" pitchFamily="34" charset="0"/>
                <a:ea typeface="+mj-ea"/>
                <a:cs typeface="Arial" panose="020B0604020202020204" pitchFamily="34" charset="0"/>
              </a:defRPr>
            </a:lvl1pPr>
          </a:lstStyle>
          <a:p>
            <a:pPr lvl="0"/>
            <a:r>
              <a:rPr lang="en-US" dirty="0"/>
              <a:t>Edit Master text styles</a:t>
            </a:r>
          </a:p>
        </p:txBody>
      </p:sp>
    </p:spTree>
    <p:extLst>
      <p:ext uri="{BB962C8B-B14F-4D97-AF65-F5344CB8AC3E}">
        <p14:creationId xmlns:p14="http://schemas.microsoft.com/office/powerpoint/2010/main" val="2870006771"/>
      </p:ext>
    </p:extLst>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97280" y="1638301"/>
            <a:ext cx="8092440" cy="1914524"/>
          </a:xfrm>
        </p:spPr>
        <p:txBody>
          <a:bodyPr anchor="t">
            <a:normAutofit/>
          </a:bodyPr>
          <a:lstStyle>
            <a:lvl1pPr>
              <a:defRPr lang="en-US" sz="4800" b="0" i="0" kern="1200" dirty="0">
                <a:solidFill>
                  <a:schemeClr val="bg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5" name="Footer Placeholder 4"/>
          <p:cNvSpPr>
            <a:spLocks noGrp="1"/>
          </p:cNvSpPr>
          <p:nvPr>
            <p:ph type="ftr" sz="quarter" idx="11"/>
          </p:nvPr>
        </p:nvSpPr>
        <p:spPr/>
        <p:txBody>
          <a:bodyPr/>
          <a:lstStyle>
            <a:lvl1pPr>
              <a:defRPr>
                <a:solidFill>
                  <a:schemeClr val="bg1"/>
                </a:solidFill>
              </a:defRPr>
            </a:lvl1p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7024CDC-CF68-4D8C-9225-2260FB816485}" type="slidenum">
              <a:rPr lang="en-US" smtClean="0"/>
              <a:pPr/>
              <a:t>‹#›</a:t>
            </a:fld>
            <a:endParaRPr lang="en-US"/>
          </a:p>
        </p:txBody>
      </p:sp>
      <p:pic>
        <p:nvPicPr>
          <p:cNvPr id="7" name="Picture 6">
            <a:extLst>
              <a:ext uri="{FF2B5EF4-FFF2-40B4-BE49-F238E27FC236}">
                <a16:creationId xmlns:a16="http://schemas.microsoft.com/office/drawing/2014/main" id="{0C58B9C1-A8EF-FD42-B722-1A6E234F62B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56471" y="7532827"/>
            <a:ext cx="1311250" cy="647753"/>
          </a:xfrm>
          <a:prstGeom prst="rect">
            <a:avLst/>
          </a:prstGeom>
        </p:spPr>
      </p:pic>
    </p:spTree>
    <p:extLst>
      <p:ext uri="{BB962C8B-B14F-4D97-AF65-F5344CB8AC3E}">
        <p14:creationId xmlns:p14="http://schemas.microsoft.com/office/powerpoint/2010/main" val="656098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email">
            <a:extLst>
              <a:ext uri="{28A0092B-C50C-407E-A947-70E740481C1C}">
                <a14:useLocalDpi xmlns:a14="http://schemas.microsoft.com/office/drawing/2010/main"/>
              </a:ext>
            </a:extLst>
          </a:blip>
          <a:srcRect l="240" t="1078" r="479" b="14929"/>
          <a:stretch/>
        </p:blipFill>
        <p:spPr>
          <a:xfrm>
            <a:off x="0" y="-17698"/>
            <a:ext cx="14653997" cy="8264996"/>
          </a:xfrm>
          <a:prstGeom prst="rect">
            <a:avLst/>
          </a:prstGeom>
        </p:spPr>
      </p:pic>
      <p:sp>
        <p:nvSpPr>
          <p:cNvPr id="3" name="Footer Placeholder 2"/>
          <p:cNvSpPr>
            <a:spLocks noGrp="1"/>
          </p:cNvSpPr>
          <p:nvPr>
            <p:ph type="ftr" sz="quarter" idx="11"/>
          </p:nvPr>
        </p:nvSpPr>
        <p:spPr/>
        <p:txBody>
          <a:bodyPr/>
          <a:lstStyle/>
          <a:p>
            <a:r>
              <a:rPr lang="en-US"/>
              <a:t>© 2019 GENERAL DYNAMICS INFORMATION TECHNOLOGY. ALL RIGHTS RESERVED.</a:t>
            </a:r>
          </a:p>
        </p:txBody>
      </p:sp>
      <p:sp>
        <p:nvSpPr>
          <p:cNvPr id="4" name="Slide Number Placeholder 3"/>
          <p:cNvSpPr>
            <a:spLocks noGrp="1"/>
          </p:cNvSpPr>
          <p:nvPr>
            <p:ph type="sldNum" sz="quarter" idx="12"/>
          </p:nvPr>
        </p:nvSpPr>
        <p:spPr/>
        <p:txBody>
          <a:bodyPr/>
          <a:lstStyle/>
          <a:p>
            <a:fld id="{07024CDC-CF68-4D8C-9225-2260FB816485}" type="slidenum">
              <a:rPr lang="en-US" smtClean="0"/>
              <a:t>‹#›</a:t>
            </a:fld>
            <a:endParaRPr lang="en-US"/>
          </a:p>
        </p:txBody>
      </p:sp>
      <p:pic>
        <p:nvPicPr>
          <p:cNvPr id="6" name="Picture 5">
            <a:extLst>
              <a:ext uri="{FF2B5EF4-FFF2-40B4-BE49-F238E27FC236}">
                <a16:creationId xmlns:a16="http://schemas.microsoft.com/office/drawing/2014/main" id="{0C58B9C1-A8EF-FD42-B722-1A6E234F62B2}"/>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56471" y="7532827"/>
            <a:ext cx="1311250" cy="647753"/>
          </a:xfrm>
          <a:prstGeom prst="rect">
            <a:avLst/>
          </a:prstGeom>
        </p:spPr>
      </p:pic>
    </p:spTree>
    <p:extLst>
      <p:ext uri="{BB962C8B-B14F-4D97-AF65-F5344CB8AC3E}">
        <p14:creationId xmlns:p14="http://schemas.microsoft.com/office/powerpoint/2010/main" val="62020474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userDrawn="1">
  <p:cSld name="Separator Slide_1">
    <p:spTree>
      <p:nvGrpSpPr>
        <p:cNvPr id="1" name=""/>
        <p:cNvGrpSpPr/>
        <p:nvPr/>
      </p:nvGrpSpPr>
      <p:grpSpPr>
        <a:xfrm>
          <a:off x="0" y="0"/>
          <a:ext cx="0" cy="0"/>
          <a:chOff x="0" y="0"/>
          <a:chExt cx="0" cy="0"/>
        </a:xfrm>
      </p:grpSpPr>
      <p:sp>
        <p:nvSpPr>
          <p:cNvPr id="19" name="Text Placeholder 1"/>
          <p:cNvSpPr>
            <a:spLocks noGrp="1"/>
          </p:cNvSpPr>
          <p:nvPr>
            <p:ph type="body" sz="quarter" idx="10" hasCustomPrompt="1"/>
          </p:nvPr>
        </p:nvSpPr>
        <p:spPr>
          <a:xfrm>
            <a:off x="0" y="4742857"/>
            <a:ext cx="14630400" cy="2735972"/>
          </a:xfrm>
          <a:prstGeom prst="rect">
            <a:avLst/>
          </a:prstGeom>
        </p:spPr>
        <p:txBody>
          <a:bodyPr anchor="ctr" anchorCtr="0"/>
          <a:lstStyle>
            <a:lvl1pPr marL="0" indent="0" algn="ctr" defTabSz="1097280" rtl="0" eaLnBrk="1" latinLnBrk="0" hangingPunct="1">
              <a:buNone/>
              <a:defRPr lang="en-US" sz="3120" b="0" kern="1200" cap="all" baseline="0" dirty="0">
                <a:solidFill>
                  <a:schemeClr val="bg1"/>
                </a:solidFill>
                <a:latin typeface="+mn-lt"/>
                <a:ea typeface="+mn-ea"/>
                <a:cs typeface="+mn-cs"/>
              </a:defRPr>
            </a:lvl1pPr>
          </a:lstStyle>
          <a:p>
            <a:r>
              <a:rPr lang="en-US" dirty="0"/>
              <a:t>Section title</a:t>
            </a:r>
          </a:p>
        </p:txBody>
      </p:sp>
    </p:spTree>
    <p:extLst>
      <p:ext uri="{BB962C8B-B14F-4D97-AF65-F5344CB8AC3E}">
        <p14:creationId xmlns:p14="http://schemas.microsoft.com/office/powerpoint/2010/main" val="2268201883"/>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userDrawn="1">
  <p:cSld name="7_Cover Slide_Generic">
    <p:spTree>
      <p:nvGrpSpPr>
        <p:cNvPr id="1" name=""/>
        <p:cNvGrpSpPr/>
        <p:nvPr/>
      </p:nvGrpSpPr>
      <p:grpSpPr>
        <a:xfrm>
          <a:off x="0" y="0"/>
          <a:ext cx="0" cy="0"/>
          <a:chOff x="0" y="0"/>
          <a:chExt cx="0" cy="0"/>
        </a:xfrm>
      </p:grpSpPr>
      <p:sp>
        <p:nvSpPr>
          <p:cNvPr id="13" name="Text Placeholder 4"/>
          <p:cNvSpPr>
            <a:spLocks noGrp="1"/>
          </p:cNvSpPr>
          <p:nvPr userDrawn="1">
            <p:ph type="body" sz="quarter" idx="10" hasCustomPrompt="1"/>
          </p:nvPr>
        </p:nvSpPr>
        <p:spPr>
          <a:xfrm>
            <a:off x="1230285" y="4391759"/>
            <a:ext cx="8096596" cy="2038135"/>
          </a:xfrm>
          <a:prstGeom prst="rect">
            <a:avLst/>
          </a:prstGeom>
        </p:spPr>
        <p:txBody>
          <a:bodyPr anchor="b" anchorCtr="0"/>
          <a:lstStyle>
            <a:lvl1pPr marL="0" indent="0" algn="l">
              <a:lnSpc>
                <a:spcPct val="90000"/>
              </a:lnSpc>
              <a:spcBef>
                <a:spcPts val="0"/>
              </a:spcBef>
              <a:buNone/>
              <a:defRPr sz="4800" b="0" cap="all" baseline="0">
                <a:solidFill>
                  <a:schemeClr val="bg1"/>
                </a:solidFill>
              </a:defRPr>
            </a:lvl1pPr>
          </a:lstStyle>
          <a:p>
            <a:pPr lvl="0"/>
            <a:r>
              <a:rPr lang="en-US" dirty="0"/>
              <a:t>CLICK TO EDIT </a:t>
            </a:r>
          </a:p>
          <a:p>
            <a:pPr lvl="0"/>
            <a:r>
              <a:rPr lang="en-US" dirty="0"/>
              <a:t>TITLE SLIDE</a:t>
            </a:r>
          </a:p>
        </p:txBody>
      </p:sp>
      <p:sp>
        <p:nvSpPr>
          <p:cNvPr id="8" name="Text Placeholder 2"/>
          <p:cNvSpPr>
            <a:spLocks noGrp="1"/>
          </p:cNvSpPr>
          <p:nvPr userDrawn="1">
            <p:ph type="body" sz="quarter" idx="11" hasCustomPrompt="1"/>
          </p:nvPr>
        </p:nvSpPr>
        <p:spPr>
          <a:xfrm>
            <a:off x="1230285" y="6675010"/>
            <a:ext cx="8096596" cy="1103735"/>
          </a:xfrm>
          <a:prstGeom prst="rect">
            <a:avLst/>
          </a:prstGeom>
        </p:spPr>
        <p:txBody>
          <a:bodyPr anchor="ctr" anchorCtr="0"/>
          <a:lstStyle>
            <a:lvl1pPr marL="0" indent="0">
              <a:spcBef>
                <a:spcPts val="0"/>
              </a:spcBef>
              <a:buNone/>
              <a:defRPr sz="2160" baseline="0">
                <a:solidFill>
                  <a:schemeClr val="bg1"/>
                </a:solidFill>
              </a:defRPr>
            </a:lvl1pPr>
          </a:lstStyle>
          <a:p>
            <a:r>
              <a:rPr lang="en-US" dirty="0"/>
              <a:t>Name, Title </a:t>
            </a:r>
            <a:br>
              <a:rPr lang="en-US" dirty="0"/>
            </a:br>
            <a:r>
              <a:rPr lang="en-US" dirty="0"/>
              <a:t>Date</a:t>
            </a:r>
          </a:p>
        </p:txBody>
      </p:sp>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511444" y="7226877"/>
            <a:ext cx="3579581" cy="423452"/>
          </a:xfrm>
          <a:prstGeom prst="rect">
            <a:avLst/>
          </a:prstGeom>
        </p:spPr>
      </p:pic>
    </p:spTree>
    <p:extLst>
      <p:ext uri="{BB962C8B-B14F-4D97-AF65-F5344CB8AC3E}">
        <p14:creationId xmlns:p14="http://schemas.microsoft.com/office/powerpoint/2010/main" val="699610998"/>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8_Two Content">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082D23AF-1948-2B40-B76B-501B4452FE21}"/>
              </a:ext>
            </a:extLst>
          </p:cNvPr>
          <p:cNvSpPr/>
          <p:nvPr userDrawn="1"/>
        </p:nvSpPr>
        <p:spPr>
          <a:xfrm>
            <a:off x="1097280" y="1645921"/>
            <a:ext cx="5943601" cy="5715000"/>
          </a:xfrm>
          <a:prstGeom prst="rect">
            <a:avLst/>
          </a:prstGeom>
          <a:solidFill>
            <a:schemeClr val="accent5"/>
          </a:solidFill>
          <a:ln w="25400">
            <a:miter lim="400000"/>
          </a:ln>
        </p:spPr>
        <p:txBody>
          <a:bodyPr lIns="73151" tIns="73151" rIns="73151" bIns="73151" anchor="ctr"/>
          <a:lstStyle/>
          <a:p>
            <a:endParaRPr sz="648"/>
          </a:p>
        </p:txBody>
      </p:sp>
      <p:sp>
        <p:nvSpPr>
          <p:cNvPr id="9" name="Rectangle">
            <a:extLst>
              <a:ext uri="{FF2B5EF4-FFF2-40B4-BE49-F238E27FC236}">
                <a16:creationId xmlns:a16="http://schemas.microsoft.com/office/drawing/2014/main" id="{4DE7C364-5E52-C448-8F2E-C230F896FD8D}"/>
              </a:ext>
            </a:extLst>
          </p:cNvPr>
          <p:cNvSpPr/>
          <p:nvPr userDrawn="1"/>
        </p:nvSpPr>
        <p:spPr>
          <a:xfrm>
            <a:off x="7589520" y="1645920"/>
            <a:ext cx="5943600" cy="5715001"/>
          </a:xfrm>
          <a:prstGeom prst="rect">
            <a:avLst/>
          </a:prstGeom>
          <a:solidFill>
            <a:schemeClr val="accent5"/>
          </a:solidFill>
          <a:ln w="25400">
            <a:miter lim="400000"/>
          </a:ln>
        </p:spPr>
        <p:txBody>
          <a:bodyPr lIns="73151" tIns="73151" rIns="73151" bIns="73151" anchor="ctr"/>
          <a:lstStyle/>
          <a:p>
            <a:endParaRPr sz="648"/>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08759" y="5468633"/>
            <a:ext cx="5120640" cy="1899907"/>
          </a:xfrm>
        </p:spPr>
        <p:txBody>
          <a:bodyPr>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8001000" y="5463540"/>
            <a:ext cx="5120640" cy="1897380"/>
          </a:xfrm>
        </p:spPr>
        <p:txBody>
          <a:bodyPr>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p:txBody>
          <a:bodyPr/>
          <a:lstStyle/>
          <a:p>
            <a:fld id="{07024CDC-CF68-4D8C-9225-2260FB816485}" type="slidenum">
              <a:rPr lang="en-US" smtClean="0"/>
              <a:t>‹#›</a:t>
            </a:fld>
            <a:endParaRPr lang="en-US"/>
          </a:p>
        </p:txBody>
      </p:sp>
      <p:sp>
        <p:nvSpPr>
          <p:cNvPr id="11" name="Picture Placeholder 10"/>
          <p:cNvSpPr>
            <a:spLocks noGrp="1"/>
          </p:cNvSpPr>
          <p:nvPr>
            <p:ph type="pic" sz="quarter" idx="13"/>
          </p:nvPr>
        </p:nvSpPr>
        <p:spPr>
          <a:xfrm>
            <a:off x="1508760" y="1893570"/>
            <a:ext cx="5120640" cy="3168015"/>
          </a:xfrm>
        </p:spPr>
        <p:txBody>
          <a:bodyPr/>
          <a:lstStyle/>
          <a:p>
            <a:endParaRPr lang="en-US"/>
          </a:p>
        </p:txBody>
      </p:sp>
      <p:sp>
        <p:nvSpPr>
          <p:cNvPr id="13" name="Picture Placeholder 12"/>
          <p:cNvSpPr>
            <a:spLocks noGrp="1"/>
          </p:cNvSpPr>
          <p:nvPr>
            <p:ph type="pic" sz="quarter" idx="14"/>
          </p:nvPr>
        </p:nvSpPr>
        <p:spPr>
          <a:xfrm>
            <a:off x="8001000" y="1893570"/>
            <a:ext cx="5120640" cy="3168015"/>
          </a:xfrm>
        </p:spPr>
        <p:txBody>
          <a:bodyPr/>
          <a:lstStyle/>
          <a:p>
            <a:endParaRPr lang="en-US"/>
          </a:p>
        </p:txBody>
      </p:sp>
    </p:spTree>
    <p:extLst>
      <p:ext uri="{BB962C8B-B14F-4D97-AF65-F5344CB8AC3E}">
        <p14:creationId xmlns:p14="http://schemas.microsoft.com/office/powerpoint/2010/main" val="299740230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3771900" cy="826770"/>
          </a:xfrm>
        </p:spPr>
        <p:txBody>
          <a:bodyPr/>
          <a:lstStyle/>
          <a:p>
            <a:r>
              <a:rPr lang="en-US"/>
              <a:t>Click to edit Master title style</a:t>
            </a:r>
            <a:endParaRPr lang="en-US" dirty="0"/>
          </a:p>
        </p:txBody>
      </p:sp>
      <p:sp>
        <p:nvSpPr>
          <p:cNvPr id="3" name="Content Placeholder 2"/>
          <p:cNvSpPr>
            <a:spLocks noGrp="1"/>
          </p:cNvSpPr>
          <p:nvPr>
            <p:ph idx="1"/>
          </p:nvPr>
        </p:nvSpPr>
        <p:spPr>
          <a:xfrm>
            <a:off x="1097280" y="1638300"/>
            <a:ext cx="377190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5433060" y="0"/>
            <a:ext cx="9197340" cy="8229600"/>
          </a:xfrm>
        </p:spPr>
        <p:txBody>
          <a:bodyPr/>
          <a:lstStyle/>
          <a:p>
            <a:endParaRPr lang="en-US"/>
          </a:p>
        </p:txBody>
      </p:sp>
    </p:spTree>
    <p:extLst>
      <p:ext uri="{BB962C8B-B14F-4D97-AF65-F5344CB8AC3E}">
        <p14:creationId xmlns:p14="http://schemas.microsoft.com/office/powerpoint/2010/main" val="366988347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6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3771900" cy="826770"/>
          </a:xfrm>
        </p:spPr>
        <p:txBody>
          <a:bodyPr/>
          <a:lstStyle/>
          <a:p>
            <a:r>
              <a:rPr lang="en-US" dirty="0"/>
              <a:t>Click to edit Master title style</a:t>
            </a:r>
          </a:p>
        </p:txBody>
      </p:sp>
      <p:sp>
        <p:nvSpPr>
          <p:cNvPr id="3" name="Content Placeholder 2"/>
          <p:cNvSpPr>
            <a:spLocks noGrp="1"/>
          </p:cNvSpPr>
          <p:nvPr>
            <p:ph idx="1"/>
          </p:nvPr>
        </p:nvSpPr>
        <p:spPr>
          <a:xfrm>
            <a:off x="1097280" y="1638300"/>
            <a:ext cx="377190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5433060" y="1638300"/>
            <a:ext cx="3756660" cy="5730240"/>
          </a:xfrm>
        </p:spPr>
        <p:txBody>
          <a:bodyPr/>
          <a:lstStyle/>
          <a:p>
            <a:endParaRPr lang="en-US"/>
          </a:p>
        </p:txBody>
      </p:sp>
      <p:sp>
        <p:nvSpPr>
          <p:cNvPr id="8" name="Text Placeholder 7"/>
          <p:cNvSpPr>
            <a:spLocks noGrp="1"/>
          </p:cNvSpPr>
          <p:nvPr>
            <p:ph type="body" sz="quarter" idx="14"/>
          </p:nvPr>
        </p:nvSpPr>
        <p:spPr>
          <a:xfrm>
            <a:off x="9765030" y="1638300"/>
            <a:ext cx="376809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9"/>
          <p:cNvSpPr>
            <a:spLocks noGrp="1"/>
          </p:cNvSpPr>
          <p:nvPr>
            <p:ph type="body" sz="quarter" idx="15"/>
          </p:nvPr>
        </p:nvSpPr>
        <p:spPr>
          <a:xfrm>
            <a:off x="9765030" y="468630"/>
            <a:ext cx="3768090" cy="826770"/>
          </a:xfrm>
        </p:spPr>
        <p:txBody>
          <a:bodyPr>
            <a:normAutofit/>
          </a:bodyPr>
          <a:lstStyle>
            <a:lvl1pPr>
              <a:defRPr lang="en-US" sz="2880" b="0" i="0" kern="1200" dirty="0" smtClean="0">
                <a:solidFill>
                  <a:schemeClr val="tx1"/>
                </a:solidFill>
                <a:latin typeface="Arial" panose="020B0604020202020204" pitchFamily="34" charset="0"/>
                <a:ea typeface="+mj-ea"/>
                <a:cs typeface="Arial" panose="020B0604020202020204" pitchFamily="34" charset="0"/>
              </a:defRPr>
            </a:lvl1pPr>
          </a:lstStyle>
          <a:p>
            <a:pPr lvl="0"/>
            <a:r>
              <a:rPr lang="en-US" dirty="0"/>
              <a:t>Edit Master text styles</a:t>
            </a:r>
          </a:p>
        </p:txBody>
      </p:sp>
    </p:spTree>
    <p:extLst>
      <p:ext uri="{BB962C8B-B14F-4D97-AF65-F5344CB8AC3E}">
        <p14:creationId xmlns:p14="http://schemas.microsoft.com/office/powerpoint/2010/main" val="1554704511"/>
      </p:ext>
    </p:extLst>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7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ACEDB9F-4BC8-B54A-9E72-93CDCBD85973}"/>
              </a:ext>
            </a:extLst>
          </p:cNvPr>
          <p:cNvSpPr/>
          <p:nvPr userDrawn="1"/>
        </p:nvSpPr>
        <p:spPr>
          <a:xfrm>
            <a:off x="9769086" y="1638300"/>
            <a:ext cx="3771900" cy="57302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1" name="Rectangle 10">
            <a:extLst>
              <a:ext uri="{FF2B5EF4-FFF2-40B4-BE49-F238E27FC236}">
                <a16:creationId xmlns:a16="http://schemas.microsoft.com/office/drawing/2014/main" id="{3ACEDB9F-4BC8-B54A-9E72-93CDCBD85973}"/>
              </a:ext>
            </a:extLst>
          </p:cNvPr>
          <p:cNvSpPr/>
          <p:nvPr userDrawn="1"/>
        </p:nvSpPr>
        <p:spPr>
          <a:xfrm>
            <a:off x="5433060" y="1638300"/>
            <a:ext cx="3771900" cy="57302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9" name="Rectangle 8">
            <a:extLst>
              <a:ext uri="{FF2B5EF4-FFF2-40B4-BE49-F238E27FC236}">
                <a16:creationId xmlns:a16="http://schemas.microsoft.com/office/drawing/2014/main" id="{3ACEDB9F-4BC8-B54A-9E72-93CDCBD85973}"/>
              </a:ext>
            </a:extLst>
          </p:cNvPr>
          <p:cNvSpPr/>
          <p:nvPr userDrawn="1"/>
        </p:nvSpPr>
        <p:spPr>
          <a:xfrm>
            <a:off x="1097280" y="1638300"/>
            <a:ext cx="3771900" cy="57302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2" name="Title 1"/>
          <p:cNvSpPr>
            <a:spLocks noGrp="1"/>
          </p:cNvSpPr>
          <p:nvPr>
            <p:ph type="title"/>
          </p:nvPr>
        </p:nvSpPr>
        <p:spPr>
          <a:xfrm>
            <a:off x="1097281" y="468630"/>
            <a:ext cx="12424409" cy="82677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1433543" y="1964486"/>
            <a:ext cx="3132557" cy="50616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5735831" y="1964486"/>
            <a:ext cx="3148598" cy="506164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5"/>
          </p:nvPr>
        </p:nvSpPr>
        <p:spPr>
          <a:xfrm>
            <a:off x="10128885" y="1964055"/>
            <a:ext cx="3124200" cy="50620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8682543"/>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9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12424409" cy="82677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1097280" y="1638300"/>
            <a:ext cx="3771900" cy="573024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5433060" y="1638300"/>
            <a:ext cx="3756660" cy="573024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5"/>
          </p:nvPr>
        </p:nvSpPr>
        <p:spPr>
          <a:xfrm>
            <a:off x="9765031" y="1638300"/>
            <a:ext cx="3756659"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884764"/>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6_Section Header">
    <p:spTree>
      <p:nvGrpSpPr>
        <p:cNvPr id="1" name=""/>
        <p:cNvGrpSpPr/>
        <p:nvPr/>
      </p:nvGrpSpPr>
      <p:grpSpPr>
        <a:xfrm>
          <a:off x="0" y="0"/>
          <a:ext cx="0" cy="0"/>
          <a:chOff x="0" y="0"/>
          <a:chExt cx="0" cy="0"/>
        </a:xfrm>
      </p:grpSpPr>
      <p:sp>
        <p:nvSpPr>
          <p:cNvPr id="7" name="Rectangle 6"/>
          <p:cNvSpPr/>
          <p:nvPr userDrawn="1"/>
        </p:nvSpPr>
        <p:spPr>
          <a:xfrm>
            <a:off x="1105312" y="1735187"/>
            <a:ext cx="6853778" cy="4237132"/>
          </a:xfrm>
          <a:prstGeom prst="rect">
            <a:avLst/>
          </a:prstGeom>
          <a:solidFill>
            <a:schemeClr val="accent4"/>
          </a:solidFill>
        </p:spPr>
        <p:txBody>
          <a:bodyPr vert="horz" lIns="54864" tIns="27432" rIns="54864" bIns="27432" rtlCol="0" anchor="t">
            <a:normAutofit/>
          </a:bodyPr>
          <a:lstStyle/>
          <a:p>
            <a:pPr lvl="0" eaLnBrk="1" hangingPunct="1">
              <a:lnSpc>
                <a:spcPct val="90000"/>
              </a:lnSpc>
              <a:spcBef>
                <a:spcPts val="600"/>
              </a:spcBef>
              <a:buFont typeface="Arial" panose="020B0604020202020204" pitchFamily="34" charset="0"/>
            </a:pPr>
            <a:endParaRPr lang="en-US" sz="1620" kern="1200">
              <a:solidFill>
                <a:schemeClr val="accent4"/>
              </a:solidFill>
              <a:latin typeface="Visuelt Pro Light" panose="020B0303040202040104" pitchFamily="34" charset="0"/>
            </a:endParaRPr>
          </a:p>
        </p:txBody>
      </p:sp>
      <p:sp>
        <p:nvSpPr>
          <p:cNvPr id="2" name="Title 1"/>
          <p:cNvSpPr>
            <a:spLocks noGrp="1"/>
          </p:cNvSpPr>
          <p:nvPr>
            <p:ph type="title"/>
          </p:nvPr>
        </p:nvSpPr>
        <p:spPr>
          <a:xfrm>
            <a:off x="1971860" y="2896491"/>
            <a:ext cx="5496724" cy="2448325"/>
          </a:xfrm>
        </p:spPr>
        <p:txBody>
          <a:bodyPr anchor="t">
            <a:normAutofit/>
          </a:bodyPr>
          <a:lstStyle>
            <a:lvl1pPr>
              <a:defRPr lang="en-US" sz="4800" b="0" i="0" kern="1200" dirty="0">
                <a:solidFill>
                  <a:schemeClr val="tx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287437988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3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ACEDB9F-4BC8-B54A-9E72-93CDCBD85973}"/>
              </a:ext>
            </a:extLst>
          </p:cNvPr>
          <p:cNvSpPr/>
          <p:nvPr userDrawn="1"/>
        </p:nvSpPr>
        <p:spPr>
          <a:xfrm>
            <a:off x="9769086" y="1638300"/>
            <a:ext cx="3771900" cy="35737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11" name="Rectangle 10">
            <a:extLst>
              <a:ext uri="{FF2B5EF4-FFF2-40B4-BE49-F238E27FC236}">
                <a16:creationId xmlns:a16="http://schemas.microsoft.com/office/drawing/2014/main" id="{3ACEDB9F-4BC8-B54A-9E72-93CDCBD85973}"/>
              </a:ext>
            </a:extLst>
          </p:cNvPr>
          <p:cNvSpPr/>
          <p:nvPr userDrawn="1"/>
        </p:nvSpPr>
        <p:spPr>
          <a:xfrm>
            <a:off x="5433060" y="1638300"/>
            <a:ext cx="3771900" cy="35737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9" name="Rectangle 8">
            <a:extLst>
              <a:ext uri="{FF2B5EF4-FFF2-40B4-BE49-F238E27FC236}">
                <a16:creationId xmlns:a16="http://schemas.microsoft.com/office/drawing/2014/main" id="{3ACEDB9F-4BC8-B54A-9E72-93CDCBD85973}"/>
              </a:ext>
            </a:extLst>
          </p:cNvPr>
          <p:cNvSpPr/>
          <p:nvPr userDrawn="1"/>
        </p:nvSpPr>
        <p:spPr>
          <a:xfrm>
            <a:off x="1097280" y="1638300"/>
            <a:ext cx="3771900" cy="35737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48"/>
          </a:p>
        </p:txBody>
      </p:sp>
      <p:sp>
        <p:nvSpPr>
          <p:cNvPr id="2" name="Title 1"/>
          <p:cNvSpPr>
            <a:spLocks noGrp="1"/>
          </p:cNvSpPr>
          <p:nvPr>
            <p:ph type="title"/>
          </p:nvPr>
        </p:nvSpPr>
        <p:spPr>
          <a:xfrm>
            <a:off x="1097281" y="468630"/>
            <a:ext cx="12424409" cy="82677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1433543" y="1964486"/>
            <a:ext cx="3132557" cy="50616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5735831" y="1964486"/>
            <a:ext cx="3148598" cy="506164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5"/>
          </p:nvPr>
        </p:nvSpPr>
        <p:spPr>
          <a:xfrm>
            <a:off x="10128885" y="1964055"/>
            <a:ext cx="3124200" cy="50620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72080740"/>
      </p:ext>
    </p:extLst>
  </p:cSld>
  <p:clrMapOvr>
    <a:masterClrMapping/>
  </p:clrMapOvr>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97281" y="1638300"/>
            <a:ext cx="5120640" cy="573024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8412480" y="1638300"/>
            <a:ext cx="5120640" cy="572262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a:xfrm>
            <a:off x="1005840" y="7627621"/>
            <a:ext cx="3291840" cy="438150"/>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572608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7_Title Slide">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cstate="email">
            <a:extLst>
              <a:ext uri="{28A0092B-C50C-407E-A947-70E740481C1C}">
                <a14:useLocalDpi xmlns:a14="http://schemas.microsoft.com/office/drawing/2010/main"/>
              </a:ext>
            </a:extLst>
          </a:blip>
          <a:srcRect t="13564" b="2066"/>
          <a:stretch/>
        </p:blipFill>
        <p:spPr>
          <a:xfrm>
            <a:off x="0" y="1"/>
            <a:ext cx="14630400" cy="8215086"/>
          </a:xfrm>
          <a:prstGeom prst="rect">
            <a:avLst/>
          </a:prstGeom>
        </p:spPr>
      </p:pic>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pPr/>
              <a:t>‹#›</a:t>
            </a:fld>
            <a:endParaRPr lang="en-US" dirty="0"/>
          </a:p>
        </p:txBody>
      </p:sp>
      <p:pic>
        <p:nvPicPr>
          <p:cNvPr id="11" name="Picture 10"/>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521388" y="6796087"/>
            <a:ext cx="3733816" cy="777621"/>
          </a:xfrm>
          <a:prstGeom prst="rect">
            <a:avLst/>
          </a:prstGeom>
        </p:spPr>
      </p:pic>
      <p:sp>
        <p:nvSpPr>
          <p:cNvPr id="2" name="Title 1"/>
          <p:cNvSpPr>
            <a:spLocks noGrp="1"/>
          </p:cNvSpPr>
          <p:nvPr>
            <p:ph type="ctrTitle"/>
          </p:nvPr>
        </p:nvSpPr>
        <p:spPr>
          <a:xfrm>
            <a:off x="1628222" y="1638300"/>
            <a:ext cx="7079226" cy="1759729"/>
          </a:xfrm>
        </p:spPr>
        <p:txBody>
          <a:bodyPr anchor="t">
            <a:normAutofit/>
          </a:bodyPr>
          <a:lstStyle>
            <a:lvl1pPr algn="l">
              <a:defRPr sz="432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628222" y="3552825"/>
            <a:ext cx="7079226" cy="1910715"/>
          </a:xfrm>
        </p:spPr>
        <p:txBody>
          <a:bodyPr>
            <a:normAutofit/>
          </a:bodyPr>
          <a:lstStyle>
            <a:lvl1pPr marL="0" indent="0" algn="l">
              <a:buNone/>
              <a:defRPr sz="2160">
                <a:solidFill>
                  <a:schemeClr val="bg1"/>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Tree>
    <p:extLst>
      <p:ext uri="{BB962C8B-B14F-4D97-AF65-F5344CB8AC3E}">
        <p14:creationId xmlns:p14="http://schemas.microsoft.com/office/powerpoint/2010/main" val="783318613"/>
      </p:ext>
    </p:extLst>
  </p:cSld>
  <p:clrMapOvr>
    <a:masterClrMapping/>
  </p:clrMapOvr>
  <p:hf hdr="0" dt="0"/>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1_Separator Slide_1">
    <p:spTree>
      <p:nvGrpSpPr>
        <p:cNvPr id="1" name=""/>
        <p:cNvGrpSpPr/>
        <p:nvPr/>
      </p:nvGrpSpPr>
      <p:grpSpPr>
        <a:xfrm>
          <a:off x="0" y="0"/>
          <a:ext cx="0" cy="0"/>
          <a:chOff x="0" y="0"/>
          <a:chExt cx="0" cy="0"/>
        </a:xfrm>
      </p:grpSpPr>
      <p:sp>
        <p:nvSpPr>
          <p:cNvPr id="19" name="Text Placeholder 1"/>
          <p:cNvSpPr>
            <a:spLocks noGrp="1"/>
          </p:cNvSpPr>
          <p:nvPr>
            <p:ph type="body" sz="quarter" idx="10" hasCustomPrompt="1"/>
          </p:nvPr>
        </p:nvSpPr>
        <p:spPr>
          <a:xfrm>
            <a:off x="0" y="4742857"/>
            <a:ext cx="14630400" cy="2735972"/>
          </a:xfrm>
          <a:prstGeom prst="rect">
            <a:avLst/>
          </a:prstGeom>
        </p:spPr>
        <p:txBody>
          <a:bodyPr anchor="ctr" anchorCtr="0"/>
          <a:lstStyle>
            <a:lvl1pPr marL="0" indent="0" algn="ctr" defTabSz="1097280" rtl="0" eaLnBrk="1" latinLnBrk="0" hangingPunct="1">
              <a:buNone/>
              <a:defRPr lang="en-US" sz="3120" b="0" kern="1200" cap="all" baseline="0" dirty="0">
                <a:solidFill>
                  <a:schemeClr val="bg1"/>
                </a:solidFill>
                <a:latin typeface="+mn-lt"/>
                <a:ea typeface="+mn-ea"/>
                <a:cs typeface="+mn-cs"/>
              </a:defRPr>
            </a:lvl1pPr>
          </a:lstStyle>
          <a:p>
            <a:r>
              <a:rPr lang="en-US" dirty="0"/>
              <a:t>Section title</a:t>
            </a:r>
          </a:p>
        </p:txBody>
      </p:sp>
    </p:spTree>
    <p:extLst>
      <p:ext uri="{BB962C8B-B14F-4D97-AF65-F5344CB8AC3E}">
        <p14:creationId xmlns:p14="http://schemas.microsoft.com/office/powerpoint/2010/main" val="3370414345"/>
      </p:ext>
    </p:extLst>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8_Cover Slide_Generic">
    <p:spTree>
      <p:nvGrpSpPr>
        <p:cNvPr id="1" name=""/>
        <p:cNvGrpSpPr/>
        <p:nvPr/>
      </p:nvGrpSpPr>
      <p:grpSpPr>
        <a:xfrm>
          <a:off x="0" y="0"/>
          <a:ext cx="0" cy="0"/>
          <a:chOff x="0" y="0"/>
          <a:chExt cx="0" cy="0"/>
        </a:xfrm>
      </p:grpSpPr>
      <p:sp>
        <p:nvSpPr>
          <p:cNvPr id="13" name="Text Placeholder 4"/>
          <p:cNvSpPr>
            <a:spLocks noGrp="1"/>
          </p:cNvSpPr>
          <p:nvPr userDrawn="1">
            <p:ph type="body" sz="quarter" idx="10" hasCustomPrompt="1"/>
          </p:nvPr>
        </p:nvSpPr>
        <p:spPr>
          <a:xfrm>
            <a:off x="1230285" y="4391759"/>
            <a:ext cx="8096596" cy="2038135"/>
          </a:xfrm>
          <a:prstGeom prst="rect">
            <a:avLst/>
          </a:prstGeom>
        </p:spPr>
        <p:txBody>
          <a:bodyPr anchor="b" anchorCtr="0"/>
          <a:lstStyle>
            <a:lvl1pPr marL="0" indent="0" algn="l">
              <a:lnSpc>
                <a:spcPct val="90000"/>
              </a:lnSpc>
              <a:spcBef>
                <a:spcPts val="0"/>
              </a:spcBef>
              <a:buNone/>
              <a:defRPr sz="4800" b="0" cap="all" baseline="0">
                <a:solidFill>
                  <a:schemeClr val="bg1"/>
                </a:solidFill>
              </a:defRPr>
            </a:lvl1pPr>
          </a:lstStyle>
          <a:p>
            <a:pPr lvl="0"/>
            <a:r>
              <a:rPr lang="en-US" dirty="0"/>
              <a:t>CLICK TO EDIT </a:t>
            </a:r>
          </a:p>
          <a:p>
            <a:pPr lvl="0"/>
            <a:r>
              <a:rPr lang="en-US" dirty="0"/>
              <a:t>TITLE SLIDE</a:t>
            </a:r>
          </a:p>
        </p:txBody>
      </p:sp>
      <p:sp>
        <p:nvSpPr>
          <p:cNvPr id="8" name="Text Placeholder 2"/>
          <p:cNvSpPr>
            <a:spLocks noGrp="1"/>
          </p:cNvSpPr>
          <p:nvPr userDrawn="1">
            <p:ph type="body" sz="quarter" idx="11" hasCustomPrompt="1"/>
          </p:nvPr>
        </p:nvSpPr>
        <p:spPr>
          <a:xfrm>
            <a:off x="1230285" y="6675010"/>
            <a:ext cx="8096596" cy="1103735"/>
          </a:xfrm>
          <a:prstGeom prst="rect">
            <a:avLst/>
          </a:prstGeom>
        </p:spPr>
        <p:txBody>
          <a:bodyPr anchor="ctr" anchorCtr="0"/>
          <a:lstStyle>
            <a:lvl1pPr marL="0" indent="0">
              <a:spcBef>
                <a:spcPts val="0"/>
              </a:spcBef>
              <a:buNone/>
              <a:defRPr sz="2160" baseline="0">
                <a:solidFill>
                  <a:schemeClr val="bg1"/>
                </a:solidFill>
              </a:defRPr>
            </a:lvl1pPr>
          </a:lstStyle>
          <a:p>
            <a:r>
              <a:rPr lang="en-US" dirty="0"/>
              <a:t>Name, Title </a:t>
            </a:r>
            <a:br>
              <a:rPr lang="en-US" dirty="0"/>
            </a:br>
            <a:r>
              <a:rPr lang="en-US" dirty="0"/>
              <a:t>Date</a:t>
            </a:r>
          </a:p>
        </p:txBody>
      </p:sp>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511444" y="7226877"/>
            <a:ext cx="3579581" cy="423452"/>
          </a:xfrm>
          <a:prstGeom prst="rect">
            <a:avLst/>
          </a:prstGeom>
        </p:spPr>
      </p:pic>
    </p:spTree>
    <p:extLst>
      <p:ext uri="{BB962C8B-B14F-4D97-AF65-F5344CB8AC3E}">
        <p14:creationId xmlns:p14="http://schemas.microsoft.com/office/powerpoint/2010/main" val="2965791355"/>
      </p:ext>
    </p:extLst>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7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1" y="468630"/>
            <a:ext cx="3771900" cy="826770"/>
          </a:xfrm>
        </p:spPr>
        <p:txBody>
          <a:bodyPr/>
          <a:lstStyle/>
          <a:p>
            <a:r>
              <a:rPr lang="en-US"/>
              <a:t>Click to edit Master title style</a:t>
            </a:r>
            <a:endParaRPr lang="en-US" dirty="0"/>
          </a:p>
        </p:txBody>
      </p:sp>
      <p:sp>
        <p:nvSpPr>
          <p:cNvPr id="3" name="Content Placeholder 2"/>
          <p:cNvSpPr>
            <a:spLocks noGrp="1"/>
          </p:cNvSpPr>
          <p:nvPr>
            <p:ph idx="1"/>
          </p:nvPr>
        </p:nvSpPr>
        <p:spPr>
          <a:xfrm>
            <a:off x="1097280" y="1638300"/>
            <a:ext cx="3771900" cy="57302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5433060" y="0"/>
            <a:ext cx="9197340" cy="8229600"/>
          </a:xfrm>
        </p:spPr>
        <p:txBody>
          <a:bodyPr/>
          <a:lstStyle/>
          <a:p>
            <a:endParaRPr lang="en-US"/>
          </a:p>
        </p:txBody>
      </p:sp>
    </p:spTree>
    <p:extLst>
      <p:ext uri="{BB962C8B-B14F-4D97-AF65-F5344CB8AC3E}">
        <p14:creationId xmlns:p14="http://schemas.microsoft.com/office/powerpoint/2010/main" val="242519737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Content Slide_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pPr eaLnBrk="0" fontAlgn="base" hangingPunct="0">
              <a:spcBef>
                <a:spcPct val="50000"/>
              </a:spcBef>
              <a:spcAft>
                <a:spcPct val="0"/>
              </a:spcAft>
            </a:pPr>
            <a:r>
              <a:rPr lang="en-US"/>
              <a:t>GDIT Proprietary</a:t>
            </a:r>
            <a:endParaRPr lang="en-US" dirty="0"/>
          </a:p>
        </p:txBody>
      </p:sp>
      <p:sp>
        <p:nvSpPr>
          <p:cNvPr id="4" name="Slide Number Placeholder 3"/>
          <p:cNvSpPr>
            <a:spLocks noGrp="1"/>
          </p:cNvSpPr>
          <p:nvPr>
            <p:ph type="sldNum" sz="quarter" idx="11"/>
          </p:nvPr>
        </p:nvSpPr>
        <p:spPr/>
        <p:txBody>
          <a:bodyPr/>
          <a:lstStyle/>
          <a:p>
            <a:pPr eaLnBrk="0" fontAlgn="base" hangingPunct="0">
              <a:spcBef>
                <a:spcPct val="50000"/>
              </a:spcBef>
              <a:spcAft>
                <a:spcPct val="0"/>
              </a:spcAft>
            </a:pPr>
            <a:fld id="{85ADAF7F-F432-4B1A-96B4-A91B919DADDF}" type="slidenum">
              <a:rPr lang="en-US" b="1" smtClean="0">
                <a:solidFill>
                  <a:srgbClr val="939EA7"/>
                </a:solidFill>
              </a:rPr>
              <a:pPr eaLnBrk="0" fontAlgn="base" hangingPunct="0">
                <a:spcBef>
                  <a:spcPct val="50000"/>
                </a:spcBef>
                <a:spcAft>
                  <a:spcPct val="0"/>
                </a:spcAft>
              </a:pPr>
              <a:t>‹#›</a:t>
            </a:fld>
            <a:r>
              <a:rPr lang="en-US" b="1"/>
              <a:t>  </a:t>
            </a:r>
            <a:r>
              <a:rPr lang="en-US" b="1">
                <a:solidFill>
                  <a:srgbClr val="003896"/>
                </a:solidFill>
              </a:rPr>
              <a:t>| </a:t>
            </a:r>
            <a:r>
              <a:rPr lang="en-US" b="1"/>
              <a:t> </a:t>
            </a:r>
            <a:r>
              <a:rPr lang="en-US" b="1">
                <a:solidFill>
                  <a:srgbClr val="939EA7"/>
                </a:solidFill>
              </a:rPr>
              <a:t>www.gdit.com</a:t>
            </a:r>
            <a:endParaRPr lang="en-US" dirty="0">
              <a:solidFill>
                <a:srgbClr val="939EA7"/>
              </a:solidFill>
            </a:endParaRPr>
          </a:p>
        </p:txBody>
      </p:sp>
      <p:sp>
        <p:nvSpPr>
          <p:cNvPr id="7" name="Content Placeholder 2"/>
          <p:cNvSpPr>
            <a:spLocks noGrp="1"/>
          </p:cNvSpPr>
          <p:nvPr>
            <p:ph idx="1"/>
          </p:nvPr>
        </p:nvSpPr>
        <p:spPr>
          <a:xfrm>
            <a:off x="934475" y="1251180"/>
            <a:ext cx="12877800" cy="5720566"/>
          </a:xfrm>
        </p:spPr>
        <p:txBody>
          <a:bodyPr/>
          <a:lstStyle>
            <a:lvl1pPr>
              <a:buClr>
                <a:schemeClr val="tx1"/>
              </a:buClr>
              <a:defRPr sz="2880">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8" name="Rectangle 7"/>
          <p:cNvSpPr/>
          <p:nvPr userDrawn="1"/>
        </p:nvSpPr>
        <p:spPr bwMode="auto">
          <a:xfrm>
            <a:off x="11247120" y="7598664"/>
            <a:ext cx="3314700" cy="555888"/>
          </a:xfrm>
          <a:prstGeom prst="rect">
            <a:avLst/>
          </a:prstGeom>
          <a:solidFill>
            <a:schemeClr val="bg1"/>
          </a:solidFill>
          <a:ln>
            <a:noFill/>
          </a:ln>
          <a:effectLst/>
        </p:spPr>
        <p:txBody>
          <a:bodyPr vert="horz" wrap="none" lIns="109728" tIns="54864" rIns="109728" bIns="54864" numCol="1" rtlCol="0" anchor="ctr" anchorCtr="0" compatLnSpc="1">
            <a:prstTxWarp prst="textNoShape">
              <a:avLst/>
            </a:prstTxWarp>
          </a:bodyPr>
          <a:lstStyle/>
          <a:p>
            <a:pPr marL="0" marR="0" indent="0" algn="ctr" defTabSz="1097280" rtl="0" eaLnBrk="0" fontAlgn="base" latinLnBrk="0" hangingPunct="0">
              <a:lnSpc>
                <a:spcPct val="100000"/>
              </a:lnSpc>
              <a:spcBef>
                <a:spcPct val="50000"/>
              </a:spcBef>
              <a:spcAft>
                <a:spcPct val="0"/>
              </a:spcAft>
              <a:buClrTx/>
              <a:buSzTx/>
              <a:buFontTx/>
              <a:buNone/>
              <a:tabLst/>
            </a:pPr>
            <a:endParaRPr kumimoji="0" lang="en-US" sz="1440" b="1"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227622751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6_Blank">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cstate="print">
            <a:extLst>
              <a:ext uri="{28A0092B-C50C-407E-A947-70E740481C1C}">
                <a14:useLocalDpi xmlns:a14="http://schemas.microsoft.com/office/drawing/2010/main"/>
              </a:ext>
            </a:extLst>
          </a:blip>
          <a:srcRect l="478" t="15775" r="756" b="694"/>
          <a:stretch/>
        </p:blipFill>
        <p:spPr>
          <a:xfrm>
            <a:off x="-17698" y="-24754"/>
            <a:ext cx="14648097" cy="8247689"/>
          </a:xfrm>
          <a:prstGeom prst="rect">
            <a:avLst/>
          </a:prstGeom>
        </p:spPr>
      </p:pic>
      <p:sp>
        <p:nvSpPr>
          <p:cNvPr id="3" name="Footer Placeholder 2"/>
          <p:cNvSpPr>
            <a:spLocks noGrp="1"/>
          </p:cNvSpPr>
          <p:nvPr>
            <p:ph type="ftr" sz="quarter" idx="11"/>
          </p:nvPr>
        </p:nvSpPr>
        <p:spPr/>
        <p:txBody>
          <a:bodyPr/>
          <a:lstStyle>
            <a:lvl1pPr>
              <a:defRPr>
                <a:solidFill>
                  <a:schemeClr val="bg1"/>
                </a:solidFill>
              </a:defRPr>
            </a:lvl1pPr>
          </a:lstStyle>
          <a:p>
            <a:r>
              <a:rPr lang="en-US"/>
              <a:t>© 2019 GENERAL DYNAMICS INFORMATION TECHNOLOGY. ALL RIGHTS RESERVED.</a:t>
            </a:r>
          </a:p>
        </p:txBody>
      </p:sp>
      <p:sp>
        <p:nvSpPr>
          <p:cNvPr id="4" name="Slide Number Placeholder 3"/>
          <p:cNvSpPr>
            <a:spLocks noGrp="1"/>
          </p:cNvSpPr>
          <p:nvPr>
            <p:ph type="sldNum" sz="quarter" idx="12"/>
          </p:nvPr>
        </p:nvSpPr>
        <p:spPr/>
        <p:txBody>
          <a:bodyPr/>
          <a:lstStyle>
            <a:lvl1pPr>
              <a:defRPr>
                <a:solidFill>
                  <a:schemeClr val="bg1"/>
                </a:solidFill>
              </a:defRPr>
            </a:lvl1pPr>
          </a:lstStyle>
          <a:p>
            <a:fld id="{07024CDC-CF68-4D8C-9225-2260FB816485}" type="slidenum">
              <a:rPr lang="en-US" smtClean="0"/>
              <a:pPr/>
              <a:t>‹#›</a:t>
            </a:fld>
            <a:endParaRPr lang="en-US"/>
          </a:p>
        </p:txBody>
      </p:sp>
    </p:spTree>
    <p:extLst>
      <p:ext uri="{BB962C8B-B14F-4D97-AF65-F5344CB8AC3E}">
        <p14:creationId xmlns:p14="http://schemas.microsoft.com/office/powerpoint/2010/main" val="2098733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8_Title Slide">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email">
            <a:extLst>
              <a:ext uri="{28A0092B-C50C-407E-A947-70E740481C1C}">
                <a14:useLocalDpi xmlns:a14="http://schemas.microsoft.com/office/drawing/2010/main"/>
              </a:ext>
            </a:extLst>
          </a:blip>
          <a:srcRect b="15355"/>
          <a:stretch/>
        </p:blipFill>
        <p:spPr>
          <a:xfrm>
            <a:off x="0" y="-26307"/>
            <a:ext cx="14630400" cy="8255907"/>
          </a:xfrm>
          <a:prstGeom prst="rect">
            <a:avLst/>
          </a:prstGeom>
        </p:spPr>
      </p:pic>
      <p:sp>
        <p:nvSpPr>
          <p:cNvPr id="9" name="Rectangle 8"/>
          <p:cNvSpPr/>
          <p:nvPr userDrawn="1"/>
        </p:nvSpPr>
        <p:spPr>
          <a:xfrm>
            <a:off x="0" y="-26307"/>
            <a:ext cx="6121400" cy="8255907"/>
          </a:xfrm>
          <a:prstGeom prst="rect">
            <a:avLst/>
          </a:prstGeom>
          <a:gradFill flip="none" rotWithShape="1">
            <a:gsLst>
              <a:gs pos="0">
                <a:srgbClr val="F5F8FA">
                  <a:alpha val="75000"/>
                  <a:lumMod val="0"/>
                  <a:lumOff val="100000"/>
                </a:srgbClr>
              </a:gs>
              <a:gs pos="50000">
                <a:srgbClr val="F5F8FA">
                  <a:alpha val="56000"/>
                </a:srgbClr>
              </a:gs>
              <a:gs pos="100000">
                <a:srgbClr val="FAFCFB">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dit_lng_lg-01.png" descr="gdit_lng_lg-01.png">
            <a:extLst>
              <a:ext uri="{FF2B5EF4-FFF2-40B4-BE49-F238E27FC236}">
                <a16:creationId xmlns:a16="http://schemas.microsoft.com/office/drawing/2014/main" id="{F89F3286-F596-2743-852B-A390654C702A}"/>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l="-13256" t="-1" r="-23198" b="-82079"/>
          <a:stretch/>
        </p:blipFill>
        <p:spPr>
          <a:xfrm>
            <a:off x="1026488" y="6796019"/>
            <a:ext cx="5094912" cy="1415883"/>
          </a:xfrm>
          <a:prstGeom prst="rect">
            <a:avLst/>
          </a:prstGeom>
          <a:noFill/>
          <a:ln w="12700">
            <a:miter lim="400000"/>
          </a:ln>
        </p:spPr>
      </p:pic>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pPr/>
              <a:t>‹#›</a:t>
            </a:fld>
            <a:endParaRPr lang="en-US" dirty="0"/>
          </a:p>
        </p:txBody>
      </p:sp>
      <p:sp>
        <p:nvSpPr>
          <p:cNvPr id="2" name="Title 1"/>
          <p:cNvSpPr>
            <a:spLocks noGrp="1"/>
          </p:cNvSpPr>
          <p:nvPr>
            <p:ph type="ctrTitle"/>
          </p:nvPr>
        </p:nvSpPr>
        <p:spPr>
          <a:xfrm>
            <a:off x="1628222" y="1638300"/>
            <a:ext cx="7079226" cy="1759729"/>
          </a:xfrm>
        </p:spPr>
        <p:txBody>
          <a:bodyPr anchor="t">
            <a:normAutofit/>
          </a:bodyPr>
          <a:lstStyle>
            <a:lvl1pPr algn="l">
              <a:defRPr sz="432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628222" y="3552825"/>
            <a:ext cx="7079226" cy="1910715"/>
          </a:xfrm>
        </p:spPr>
        <p:txBody>
          <a:bodyPr>
            <a:normAutofit/>
          </a:bodyPr>
          <a:lstStyle>
            <a:lvl1pPr marL="0" indent="0" algn="l">
              <a:buNone/>
              <a:defRPr sz="2160">
                <a:solidFill>
                  <a:schemeClr val="tx1"/>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Tree>
    <p:extLst>
      <p:ext uri="{BB962C8B-B14F-4D97-AF65-F5344CB8AC3E}">
        <p14:creationId xmlns:p14="http://schemas.microsoft.com/office/powerpoint/2010/main" val="732975488"/>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7_Blank">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l="9" t="3281" r="-13" b="12811"/>
          <a:stretch/>
        </p:blipFill>
        <p:spPr>
          <a:xfrm>
            <a:off x="-17698" y="-24754"/>
            <a:ext cx="14648098" cy="8254354"/>
          </a:xfrm>
          <a:prstGeom prst="rect">
            <a:avLst/>
          </a:prstGeom>
        </p:spPr>
      </p:pic>
      <p:sp>
        <p:nvSpPr>
          <p:cNvPr id="3" name="Footer Placeholder 2"/>
          <p:cNvSpPr>
            <a:spLocks noGrp="1"/>
          </p:cNvSpPr>
          <p:nvPr>
            <p:ph type="ftr" sz="quarter" idx="11"/>
          </p:nvPr>
        </p:nvSpPr>
        <p:spPr/>
        <p:txBody>
          <a:bodyPr/>
          <a:lstStyle>
            <a:lvl1pPr>
              <a:defRPr>
                <a:solidFill>
                  <a:schemeClr val="bg1"/>
                </a:solidFill>
              </a:defRPr>
            </a:lvl1pPr>
          </a:lstStyle>
          <a:p>
            <a:r>
              <a:rPr lang="en-US"/>
              <a:t>© 2019 GENERAL DYNAMICS INFORMATION TECHNOLOGY. ALL RIGHTS RESERVED.</a:t>
            </a:r>
          </a:p>
        </p:txBody>
      </p:sp>
      <p:sp>
        <p:nvSpPr>
          <p:cNvPr id="4" name="Slide Number Placeholder 3"/>
          <p:cNvSpPr>
            <a:spLocks noGrp="1"/>
          </p:cNvSpPr>
          <p:nvPr>
            <p:ph type="sldNum" sz="quarter" idx="12"/>
          </p:nvPr>
        </p:nvSpPr>
        <p:spPr/>
        <p:txBody>
          <a:bodyPr/>
          <a:lstStyle>
            <a:lvl1pPr>
              <a:defRPr>
                <a:solidFill>
                  <a:schemeClr val="bg1"/>
                </a:solidFill>
              </a:defRPr>
            </a:lvl1pPr>
          </a:lstStyle>
          <a:p>
            <a:fld id="{07024CDC-CF68-4D8C-9225-2260FB816485}" type="slidenum">
              <a:rPr lang="en-US" smtClean="0"/>
              <a:pPr/>
              <a:t>‹#›</a:t>
            </a:fld>
            <a:endParaRPr lang="en-US"/>
          </a:p>
        </p:txBody>
      </p:sp>
    </p:spTree>
    <p:extLst>
      <p:ext uri="{BB962C8B-B14F-4D97-AF65-F5344CB8AC3E}">
        <p14:creationId xmlns:p14="http://schemas.microsoft.com/office/powerpoint/2010/main" val="2081700306"/>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468630"/>
            <a:ext cx="12435841" cy="82677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638300"/>
            <a:ext cx="8092440" cy="5730240"/>
          </a:xfrm>
          <a:prstGeom prst="rect">
            <a:avLst/>
          </a:prstGeom>
        </p:spPr>
        <p:txBody>
          <a:bodyPr vert="horz" lIns="91440" tIns="45720" rIns="91440" bIns="45720" rtlCol="0">
            <a:normAutofit/>
          </a:bodyPr>
          <a:lstStyle/>
          <a:p>
            <a:pPr marL="0" lvl="0" indent="0" algn="l" defTabSz="548640" rtl="0" eaLnBrk="1" latinLnBrk="0" hangingPunct="1">
              <a:lnSpc>
                <a:spcPct val="90000"/>
              </a:lnSpc>
              <a:spcBef>
                <a:spcPts val="600"/>
              </a:spcBef>
              <a:buFont typeface="Arial" panose="020B0604020202020204" pitchFamily="34" charset="0"/>
              <a:buNone/>
            </a:pPr>
            <a:r>
              <a:rPr lang="en-US" dirty="0"/>
              <a:t>Edit Master text styles</a:t>
            </a:r>
          </a:p>
          <a:p>
            <a:pPr marL="411480" lvl="1" indent="-137160" algn="l" defTabSz="548640" rtl="0" eaLnBrk="1" latinLnBrk="0" hangingPunct="1">
              <a:lnSpc>
                <a:spcPct val="90000"/>
              </a:lnSpc>
              <a:spcBef>
                <a:spcPts val="300"/>
              </a:spcBef>
              <a:buFont typeface="Arial" panose="020B0604020202020204" pitchFamily="34" charset="0"/>
              <a:buChar char="•"/>
            </a:pPr>
            <a:r>
              <a:rPr lang="en-US" dirty="0"/>
              <a:t>Second level</a:t>
            </a:r>
          </a:p>
          <a:p>
            <a:pPr marL="685800" lvl="2" indent="-137160" algn="l" defTabSz="548640" rtl="0" eaLnBrk="1" latinLnBrk="0" hangingPunct="1">
              <a:lnSpc>
                <a:spcPct val="90000"/>
              </a:lnSpc>
              <a:spcBef>
                <a:spcPts val="300"/>
              </a:spcBef>
              <a:buFont typeface="Arial" panose="020B0604020202020204" pitchFamily="34" charset="0"/>
              <a:buChar char="•"/>
            </a:pPr>
            <a:r>
              <a:rPr lang="en-US" dirty="0"/>
              <a:t>Third level</a:t>
            </a:r>
          </a:p>
          <a:p>
            <a:pPr marL="960120" lvl="3" indent="-137160" algn="l" defTabSz="548640" rtl="0" eaLnBrk="1" latinLnBrk="0" hangingPunct="1">
              <a:lnSpc>
                <a:spcPct val="90000"/>
              </a:lnSpc>
              <a:spcBef>
                <a:spcPts val="300"/>
              </a:spcBef>
              <a:buFont typeface="Arial" panose="020B0604020202020204" pitchFamily="34" charset="0"/>
              <a:buChar char="•"/>
            </a:pPr>
            <a:r>
              <a:rPr lang="en-US" dirty="0"/>
              <a:t>Fourth level</a:t>
            </a:r>
          </a:p>
          <a:p>
            <a:pPr marL="1234440" lvl="4" indent="-137160" algn="l" defTabSz="548640" rtl="0" eaLnBrk="1" latinLnBrk="0" hangingPunct="1">
              <a:lnSpc>
                <a:spcPct val="90000"/>
              </a:lnSpc>
              <a:spcBef>
                <a:spcPts val="300"/>
              </a:spcBef>
              <a:buFont typeface="Arial" panose="020B0604020202020204" pitchFamily="34" charset="0"/>
              <a:buChar char="•"/>
            </a:pPr>
            <a:r>
              <a:rPr lang="en-US" dirty="0"/>
              <a:t>Fifth level</a:t>
            </a:r>
          </a:p>
        </p:txBody>
      </p:sp>
      <p:sp>
        <p:nvSpPr>
          <p:cNvPr id="5" name="Footer Placeholder 4"/>
          <p:cNvSpPr>
            <a:spLocks noGrp="1"/>
          </p:cNvSpPr>
          <p:nvPr>
            <p:ph type="ftr" sz="quarter" idx="3"/>
          </p:nvPr>
        </p:nvSpPr>
        <p:spPr>
          <a:xfrm>
            <a:off x="7315200" y="7768046"/>
            <a:ext cx="5498198" cy="178014"/>
          </a:xfrm>
          <a:prstGeom prst="rect">
            <a:avLst/>
          </a:prstGeom>
        </p:spPr>
        <p:txBody>
          <a:bodyPr vert="horz" lIns="91440" tIns="45720" rIns="91440" bIns="45720" rtlCol="0" anchor="ctr"/>
          <a:lstStyle>
            <a:lvl1pPr algn="r">
              <a:defRPr sz="630" spc="120" baseline="0">
                <a:solidFill>
                  <a:schemeClr val="tx1"/>
                </a:solidFill>
              </a:defRPr>
            </a:lvl1pPr>
          </a:lstStyle>
          <a:p>
            <a:r>
              <a:rPr lang="en-US"/>
              <a:t>© 2019 GENERAL DYNAMICS INFORMATION TECHNOLOGY. ALL RIGHTS RESERVED.</a:t>
            </a:r>
            <a:endParaRPr lang="en-US" dirty="0"/>
          </a:p>
        </p:txBody>
      </p:sp>
      <p:sp>
        <p:nvSpPr>
          <p:cNvPr id="6" name="Slide Number Placeholder 5"/>
          <p:cNvSpPr>
            <a:spLocks noGrp="1"/>
          </p:cNvSpPr>
          <p:nvPr>
            <p:ph type="sldNum" sz="quarter" idx="4"/>
          </p:nvPr>
        </p:nvSpPr>
        <p:spPr>
          <a:xfrm>
            <a:off x="12972681" y="7763180"/>
            <a:ext cx="560440" cy="187746"/>
          </a:xfrm>
          <a:prstGeom prst="rect">
            <a:avLst/>
          </a:prstGeom>
        </p:spPr>
        <p:txBody>
          <a:bodyPr vert="horz" lIns="91440" tIns="45720" rIns="91440" bIns="45720" rtlCol="0" anchor="ctr"/>
          <a:lstStyle>
            <a:lvl1pPr algn="r">
              <a:defRPr sz="720">
                <a:solidFill>
                  <a:schemeClr val="tx1"/>
                </a:solidFill>
                <a:latin typeface="Arial" panose="020B0604020202020204" pitchFamily="34" charset="0"/>
                <a:cs typeface="Arial" panose="020B0604020202020204" pitchFamily="34" charset="0"/>
              </a:defRPr>
            </a:lvl1pPr>
          </a:lstStyle>
          <a:p>
            <a:fld id="{07024CDC-CF68-4D8C-9225-2260FB816485}" type="slidenum">
              <a:rPr lang="en-US" smtClean="0"/>
              <a:pPr/>
              <a:t>‹#›</a:t>
            </a:fld>
            <a:endParaRPr lang="en-US" dirty="0"/>
          </a:p>
        </p:txBody>
      </p:sp>
      <p:pic>
        <p:nvPicPr>
          <p:cNvPr id="32" name="gdit_sht_lg_rgb-01.png" descr="gdit_sht_lg_rgb-01.png">
            <a:extLst>
              <a:ext uri="{FF2B5EF4-FFF2-40B4-BE49-F238E27FC236}">
                <a16:creationId xmlns:a16="http://schemas.microsoft.com/office/drawing/2014/main" id="{FE10B9AB-D43A-204D-A798-B8D3D267D8D4}"/>
              </a:ext>
            </a:extLst>
          </p:cNvPr>
          <p:cNvPicPr>
            <a:picLocks noChangeAspect="1"/>
          </p:cNvPicPr>
          <p:nvPr userDrawn="1"/>
        </p:nvPicPr>
        <p:blipFill>
          <a:blip r:embed="rId65" cstate="email">
            <a:extLst>
              <a:ext uri="{28A0092B-C50C-407E-A947-70E740481C1C}">
                <a14:useLocalDpi xmlns:a14="http://schemas.microsoft.com/office/drawing/2010/main"/>
              </a:ext>
            </a:extLst>
          </a:blip>
          <a:stretch>
            <a:fillRect/>
          </a:stretch>
        </p:blipFill>
        <p:spPr>
          <a:xfrm>
            <a:off x="856782" y="7532867"/>
            <a:ext cx="1312953" cy="648372"/>
          </a:xfrm>
          <a:prstGeom prst="rect">
            <a:avLst/>
          </a:prstGeom>
          <a:ln w="12700">
            <a:miter lim="400000"/>
          </a:ln>
        </p:spPr>
      </p:pic>
    </p:spTree>
    <p:extLst>
      <p:ext uri="{BB962C8B-B14F-4D97-AF65-F5344CB8AC3E}">
        <p14:creationId xmlns:p14="http://schemas.microsoft.com/office/powerpoint/2010/main" val="1156455487"/>
      </p:ext>
    </p:extLst>
  </p:cSld>
  <p:clrMap bg1="lt1" tx1="dk1" bg2="lt2" tx2="dk2" accent1="accent1" accent2="accent2" accent3="accent3" accent4="accent4" accent5="accent5" accent6="accent6" hlink="hlink" folHlink="folHlink"/>
  <p:sldLayoutIdLst>
    <p:sldLayoutId id="2147483769" r:id="rId1"/>
    <p:sldLayoutId id="2147483771" r:id="rId2"/>
    <p:sldLayoutId id="2147483936" r:id="rId3"/>
    <p:sldLayoutId id="2147483937" r:id="rId4"/>
    <p:sldLayoutId id="2147483798" r:id="rId5"/>
    <p:sldLayoutId id="2147483801" r:id="rId6"/>
    <p:sldLayoutId id="2147483800" r:id="rId7"/>
    <p:sldLayoutId id="2147483933" r:id="rId8"/>
    <p:sldLayoutId id="2147483813" r:id="rId9"/>
    <p:sldLayoutId id="2147483889" r:id="rId10"/>
    <p:sldLayoutId id="2147483891" r:id="rId11"/>
    <p:sldLayoutId id="2147483770" r:id="rId12"/>
    <p:sldLayoutId id="2147483799" r:id="rId13"/>
    <p:sldLayoutId id="2147483774" r:id="rId14"/>
    <p:sldLayoutId id="2147483775" r:id="rId15"/>
    <p:sldLayoutId id="2147483776" r:id="rId16"/>
    <p:sldLayoutId id="2147483777" r:id="rId17"/>
    <p:sldLayoutId id="2147483778" r:id="rId18"/>
    <p:sldLayoutId id="2147483779" r:id="rId19"/>
    <p:sldLayoutId id="2147483780" r:id="rId20"/>
    <p:sldLayoutId id="2147483781" r:id="rId21"/>
    <p:sldLayoutId id="2147483782" r:id="rId22"/>
    <p:sldLayoutId id="2147483783" r:id="rId23"/>
    <p:sldLayoutId id="2147483784" r:id="rId24"/>
    <p:sldLayoutId id="2147483785" r:id="rId25"/>
    <p:sldLayoutId id="2147483786" r:id="rId26"/>
    <p:sldLayoutId id="2147483787" r:id="rId27"/>
    <p:sldLayoutId id="2147483788" r:id="rId28"/>
    <p:sldLayoutId id="2147483789" r:id="rId29"/>
    <p:sldLayoutId id="2147483790" r:id="rId30"/>
    <p:sldLayoutId id="2147483791" r:id="rId31"/>
    <p:sldLayoutId id="2147483792" r:id="rId32"/>
    <p:sldLayoutId id="2147483793" r:id="rId33"/>
    <p:sldLayoutId id="2147483794" r:id="rId34"/>
    <p:sldLayoutId id="2147483795" r:id="rId35"/>
    <p:sldLayoutId id="2147483796" r:id="rId36"/>
    <p:sldLayoutId id="2147483797" r:id="rId37"/>
    <p:sldLayoutId id="2147483755" r:id="rId38"/>
    <p:sldLayoutId id="2147483681" r:id="rId39"/>
    <p:sldLayoutId id="2147483682" r:id="rId40"/>
    <p:sldLayoutId id="2147483683" r:id="rId41"/>
    <p:sldLayoutId id="2147483685" r:id="rId42"/>
    <p:sldLayoutId id="2147483692" r:id="rId43"/>
    <p:sldLayoutId id="2147483664" r:id="rId44"/>
    <p:sldLayoutId id="2147483694" r:id="rId45"/>
    <p:sldLayoutId id="2147483679" r:id="rId46"/>
    <p:sldLayoutId id="2147483680" r:id="rId47"/>
    <p:sldLayoutId id="2147483684" r:id="rId48"/>
    <p:sldLayoutId id="2147483695" r:id="rId49"/>
    <p:sldLayoutId id="2147483698" r:id="rId50"/>
    <p:sldLayoutId id="2147483702" r:id="rId51"/>
    <p:sldLayoutId id="2147483718" r:id="rId52"/>
    <p:sldLayoutId id="2147483719" r:id="rId53"/>
    <p:sldLayoutId id="2147483720" r:id="rId54"/>
    <p:sldLayoutId id="2147483721" r:id="rId55"/>
    <p:sldLayoutId id="2147483726" r:id="rId56"/>
    <p:sldLayoutId id="2147483834" r:id="rId57"/>
    <p:sldLayoutId id="2147483838" r:id="rId58"/>
    <p:sldLayoutId id="2147483840" r:id="rId59"/>
    <p:sldLayoutId id="2147483846" r:id="rId60"/>
    <p:sldLayoutId id="2147483847" r:id="rId61"/>
    <p:sldLayoutId id="2147483850" r:id="rId62"/>
    <p:sldLayoutId id="2147483939" r:id="rId63"/>
  </p:sldLayoutIdLst>
  <p:hf hdr="0" dt="0"/>
  <p:txStyles>
    <p:titleStyle>
      <a:lvl1pPr algn="l" defTabSz="1097280" rtl="0" eaLnBrk="1" latinLnBrk="0" hangingPunct="1">
        <a:lnSpc>
          <a:spcPct val="90000"/>
        </a:lnSpc>
        <a:spcBef>
          <a:spcPct val="0"/>
        </a:spcBef>
        <a:buNone/>
        <a:defRPr lang="en-US" sz="2880" b="0" i="0" kern="1200" dirty="0">
          <a:solidFill>
            <a:schemeClr val="tx1"/>
          </a:solidFill>
          <a:latin typeface="Arial" panose="020B0604020202020204" pitchFamily="34" charset="0"/>
          <a:ea typeface="+mj-ea"/>
          <a:cs typeface="Arial" panose="020B0604020202020204" pitchFamily="34" charset="0"/>
        </a:defRPr>
      </a:lvl1pPr>
    </p:titleStyle>
    <p:bodyStyle>
      <a:lvl1pPr marL="0" indent="0" algn="l" defTabSz="1097280" rtl="0" eaLnBrk="1" latinLnBrk="0" hangingPunct="1">
        <a:lnSpc>
          <a:spcPct val="90000"/>
        </a:lnSpc>
        <a:spcBef>
          <a:spcPts val="1200"/>
        </a:spcBef>
        <a:buFont typeface="Arial" panose="020B0604020202020204" pitchFamily="34" charset="0"/>
        <a:buNone/>
        <a:defRPr lang="en-US" sz="1620" b="0" i="0" kern="1200" dirty="0" smtClean="0">
          <a:solidFill>
            <a:schemeClr val="tx1"/>
          </a:solidFill>
          <a:latin typeface="Arial" panose="020B0604020202020204" pitchFamily="34" charset="0"/>
          <a:ea typeface="+mn-ea"/>
          <a:cs typeface="Arial" panose="020B0604020202020204" pitchFamily="34" charset="0"/>
        </a:defRPr>
      </a:lvl1pPr>
      <a:lvl2pPr marL="548640" indent="-274320" algn="l" defTabSz="1097280" rtl="0" eaLnBrk="1" latinLnBrk="0" hangingPunct="1">
        <a:lnSpc>
          <a:spcPct val="90000"/>
        </a:lnSpc>
        <a:spcBef>
          <a:spcPts val="600"/>
        </a:spcBef>
        <a:buFont typeface="Arial" panose="020B0604020202020204" pitchFamily="34" charset="0"/>
        <a:buChar char="•"/>
        <a:defRPr lang="en-US" sz="1620" b="0" i="0" kern="1200" dirty="0" smtClean="0">
          <a:solidFill>
            <a:schemeClr val="tx1"/>
          </a:solidFill>
          <a:latin typeface="Arial" panose="020B0604020202020204" pitchFamily="34" charset="0"/>
          <a:ea typeface="+mn-ea"/>
          <a:cs typeface="Arial" panose="020B0604020202020204" pitchFamily="34" charset="0"/>
        </a:defRPr>
      </a:lvl2pPr>
      <a:lvl3pPr marL="822960" indent="-274320" algn="l" defTabSz="1097280" rtl="0" eaLnBrk="1" latinLnBrk="0" hangingPunct="1">
        <a:lnSpc>
          <a:spcPct val="90000"/>
        </a:lnSpc>
        <a:spcBef>
          <a:spcPts val="600"/>
        </a:spcBef>
        <a:buFont typeface="Arial" panose="020B0604020202020204" pitchFamily="34" charset="0"/>
        <a:buChar char="•"/>
        <a:defRPr lang="en-US" sz="1620" b="0" i="0" kern="1200" dirty="0" smtClean="0">
          <a:solidFill>
            <a:schemeClr val="tx1"/>
          </a:solidFill>
          <a:latin typeface="Arial" panose="020B0604020202020204" pitchFamily="34" charset="0"/>
          <a:ea typeface="+mn-ea"/>
          <a:cs typeface="Arial" panose="020B0604020202020204" pitchFamily="34" charset="0"/>
        </a:defRPr>
      </a:lvl3pPr>
      <a:lvl4pPr marL="1097280" indent="-274320" algn="l" defTabSz="1097280" rtl="0" eaLnBrk="1" latinLnBrk="0" hangingPunct="1">
        <a:lnSpc>
          <a:spcPct val="90000"/>
        </a:lnSpc>
        <a:spcBef>
          <a:spcPts val="600"/>
        </a:spcBef>
        <a:buFont typeface="Arial" panose="020B0604020202020204" pitchFamily="34" charset="0"/>
        <a:buChar char="•"/>
        <a:defRPr lang="en-US" sz="1620" b="0" i="0" kern="1200" dirty="0" smtClean="0">
          <a:solidFill>
            <a:schemeClr val="tx1"/>
          </a:solidFill>
          <a:latin typeface="Arial" panose="020B0604020202020204" pitchFamily="34" charset="0"/>
          <a:ea typeface="+mn-ea"/>
          <a:cs typeface="Arial" panose="020B0604020202020204" pitchFamily="34" charset="0"/>
        </a:defRPr>
      </a:lvl4pPr>
      <a:lvl5pPr marL="1371600" indent="-274320" algn="l" defTabSz="1097280" rtl="0" eaLnBrk="1" latinLnBrk="0" hangingPunct="1">
        <a:lnSpc>
          <a:spcPct val="90000"/>
        </a:lnSpc>
        <a:spcBef>
          <a:spcPts val="600"/>
        </a:spcBef>
        <a:buFont typeface="Arial" panose="020B0604020202020204" pitchFamily="34" charset="0"/>
        <a:buChar char="•"/>
        <a:defRPr lang="en-US" sz="1620" b="0" i="0" kern="1200" dirty="0">
          <a:solidFill>
            <a:schemeClr val="tx1"/>
          </a:solidFill>
          <a:latin typeface="Arial" panose="020B0604020202020204" pitchFamily="34" charset="0"/>
          <a:ea typeface="+mn-ea"/>
          <a:cs typeface="Arial" panose="020B0604020202020204" pitchFamily="34" charset="0"/>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36">
          <p15:clr>
            <a:srgbClr val="F26B43"/>
          </p15:clr>
        </p15:guide>
        <p15:guide id="2" pos="7680">
          <p15:clr>
            <a:srgbClr val="F26B43"/>
          </p15:clr>
        </p15:guide>
        <p15:guide id="3" pos="1152">
          <p15:clr>
            <a:srgbClr val="F26B43"/>
          </p15:clr>
        </p15:guide>
        <p15:guide id="4" pos="5112">
          <p15:clr>
            <a:srgbClr val="F26B43"/>
          </p15:clr>
        </p15:guide>
        <p15:guide id="5" pos="5704">
          <p15:clr>
            <a:srgbClr val="F26B43"/>
          </p15:clr>
        </p15:guide>
        <p15:guide id="6" pos="9648">
          <p15:clr>
            <a:srgbClr val="F26B43"/>
          </p15:clr>
        </p15:guide>
        <p15:guide id="7" pos="10252">
          <p15:clr>
            <a:srgbClr val="F26B43"/>
          </p15:clr>
        </p15:guide>
        <p15:guide id="8" pos="14208">
          <p15:clr>
            <a:srgbClr val="F26B43"/>
          </p15:clr>
        </p15:guide>
        <p15:guide id="9" orient="horz" pos="492">
          <p15:clr>
            <a:srgbClr val="F26B43"/>
          </p15:clr>
        </p15:guide>
        <p15:guide id="10" orient="horz" pos="7736">
          <p15:clr>
            <a:srgbClr val="F26B43"/>
          </p15:clr>
        </p15:guide>
        <p15:guide id="11" orient="horz" pos="1360">
          <p15:clr>
            <a:srgbClr val="F26B43"/>
          </p15:clr>
        </p15:guide>
        <p15:guide id="12" orient="horz" pos="1720">
          <p15:clr>
            <a:srgbClr val="F26B43"/>
          </p15:clr>
        </p15:guide>
        <p15:guide id="13" orient="horz" pos="3730">
          <p15:clr>
            <a:srgbClr val="F26B43"/>
          </p15:clr>
        </p15:guide>
        <p15:guide id="14" orient="horz" pos="3442" userDrawn="1">
          <p15:clr>
            <a:srgbClr val="F26B43"/>
          </p15:clr>
        </p15:guide>
        <p15:guide id="15" pos="4608" userDrawn="1">
          <p15:clr>
            <a:srgbClr val="F26B43"/>
          </p15:clr>
        </p15:guide>
        <p15:guide id="16" pos="691" userDrawn="1">
          <p15:clr>
            <a:srgbClr val="F26B43"/>
          </p15:clr>
        </p15:guide>
        <p15:guide id="17" pos="3067" userDrawn="1">
          <p15:clr>
            <a:srgbClr val="F26B43"/>
          </p15:clr>
        </p15:guide>
        <p15:guide id="18" pos="3422" userDrawn="1">
          <p15:clr>
            <a:srgbClr val="F26B43"/>
          </p15:clr>
        </p15:guide>
        <p15:guide id="19" pos="5789" userDrawn="1">
          <p15:clr>
            <a:srgbClr val="F26B43"/>
          </p15:clr>
        </p15:guide>
        <p15:guide id="20" pos="6151" userDrawn="1">
          <p15:clr>
            <a:srgbClr val="F26B43"/>
          </p15:clr>
        </p15:guide>
        <p15:guide id="21" pos="8525" userDrawn="1">
          <p15:clr>
            <a:srgbClr val="F26B43"/>
          </p15:clr>
        </p15:guide>
        <p15:guide id="22" orient="horz" pos="295" userDrawn="1">
          <p15:clr>
            <a:srgbClr val="F26B43"/>
          </p15:clr>
        </p15:guide>
        <p15:guide id="23" orient="horz" pos="4642" userDrawn="1">
          <p15:clr>
            <a:srgbClr val="F26B43"/>
          </p15:clr>
        </p15:guide>
        <p15:guide id="24" orient="horz" pos="816" userDrawn="1">
          <p15:clr>
            <a:srgbClr val="F26B43"/>
          </p15:clr>
        </p15:guide>
        <p15:guide id="25" orient="horz" pos="1032" userDrawn="1">
          <p15:clr>
            <a:srgbClr val="F26B43"/>
          </p15:clr>
        </p15:guide>
        <p15:guide id="26" orient="horz" pos="22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3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3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8.xml"/><Relationship Id="rId5" Type="http://schemas.openxmlformats.org/officeDocument/2006/relationships/image" Target="../media/image18.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hyperlink" Target="https://www.data.va.gov/stories/s/4tx7-hu2d"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hyperlink" Target="https://github.com/vennergd/GDIT-AI-Challenge-2020/"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colab.research.google.com/notebooks/intro.ipynb" TargetMode="External"/><Relationship Id="rId3" Type="http://schemas.openxmlformats.org/officeDocument/2006/relationships/hyperlink" Target="https://www.kaggle.com/datasets" TargetMode="External"/><Relationship Id="rId7" Type="http://schemas.openxmlformats.org/officeDocument/2006/relationships/hyperlink" Target="https://www.dataquest.io/blog/free-datasets-for-projects/" TargetMode="External"/><Relationship Id="rId2" Type="http://schemas.openxmlformats.org/officeDocument/2006/relationships/hyperlink" Target="https://catalog.data.gov/dataset" TargetMode="External"/><Relationship Id="rId1" Type="http://schemas.openxmlformats.org/officeDocument/2006/relationships/slideLayout" Target="../slideLayouts/slideLayout19.xml"/><Relationship Id="rId6" Type="http://schemas.openxmlformats.org/officeDocument/2006/relationships/hyperlink" Target="https://github.com/datasets" TargetMode="External"/><Relationship Id="rId11" Type="http://schemas.openxmlformats.org/officeDocument/2006/relationships/hyperlink" Target="https://medium.com/@ODSC/10-best-data-science-platforms-f59b41fd1958" TargetMode="External"/><Relationship Id="rId5" Type="http://schemas.openxmlformats.org/officeDocument/2006/relationships/hyperlink" Target="https://datahub.io/core" TargetMode="External"/><Relationship Id="rId10" Type="http://schemas.openxmlformats.org/officeDocument/2006/relationships/hyperlink" Target="https://www.anaconda.com/products/individual" TargetMode="External"/><Relationship Id="rId4" Type="http://schemas.openxmlformats.org/officeDocument/2006/relationships/hyperlink" Target="https://www.tensorflow.org/datasets" TargetMode="External"/><Relationship Id="rId9" Type="http://schemas.openxmlformats.org/officeDocument/2006/relationships/hyperlink" Target="https://www.kaggle.com/kernel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data.va.gov/browse" TargetMode="External"/><Relationship Id="rId2" Type="http://schemas.openxmlformats.org/officeDocument/2006/relationships/hyperlink" Target="https://data.va.gov/browse?limitTo=datasets" TargetMode="External"/><Relationship Id="rId1" Type="http://schemas.openxmlformats.org/officeDocument/2006/relationships/slideLayout" Target="../slideLayouts/slideLayout12.xml"/><Relationship Id="rId6" Type="http://schemas.openxmlformats.org/officeDocument/2006/relationships/hyperlink" Target="https://www.data.va.gov/api/views/mg53-aau5/rows.csv?accessType=DOWNLOAD" TargetMode="External"/><Relationship Id="rId5" Type="http://schemas.openxmlformats.org/officeDocument/2006/relationships/hyperlink" Target="https://www.data.va.gov/dataset/VA-OHE-NVHER/mg53-aau5" TargetMode="External"/><Relationship Id="rId4" Type="http://schemas.openxmlformats.org/officeDocument/2006/relationships/hyperlink" Target="https://www.data.va.gov/dataset/NO_ID_AP1htg_Dataset/mh3z-uri4/dat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3000" b="-13000"/>
          </a:stretch>
        </a:blipFill>
        <a:effectLst/>
      </p:bgPr>
    </p:bg>
    <p:spTree>
      <p:nvGrpSpPr>
        <p:cNvPr id="1" name=""/>
        <p:cNvGrpSpPr/>
        <p:nvPr/>
      </p:nvGrpSpPr>
      <p:grpSpPr>
        <a:xfrm>
          <a:off x="0" y="0"/>
          <a:ext cx="0" cy="0"/>
          <a:chOff x="0" y="0"/>
          <a:chExt cx="0" cy="0"/>
        </a:xfrm>
      </p:grpSpPr>
      <p:sp>
        <p:nvSpPr>
          <p:cNvPr id="3" name="Rectangle 2"/>
          <p:cNvSpPr/>
          <p:nvPr/>
        </p:nvSpPr>
        <p:spPr>
          <a:xfrm>
            <a:off x="974035" y="1290729"/>
            <a:ext cx="8845826" cy="498086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idx="4294967295"/>
          </p:nvPr>
        </p:nvSpPr>
        <p:spPr>
          <a:xfrm>
            <a:off x="1133061" y="1793144"/>
            <a:ext cx="8686800" cy="641350"/>
          </a:xfrm>
        </p:spPr>
        <p:txBody>
          <a:bodyPr>
            <a:noAutofit/>
          </a:bodyPr>
          <a:lstStyle/>
          <a:p>
            <a:r>
              <a:rPr lang="en-US" sz="3200" dirty="0"/>
              <a:t>AI Technology and Business Exchange</a:t>
            </a:r>
            <a:br>
              <a:rPr lang="en-US" sz="3200" dirty="0"/>
            </a:br>
            <a:endParaRPr lang="en-US" sz="3200" dirty="0"/>
          </a:p>
        </p:txBody>
      </p:sp>
      <p:sp>
        <p:nvSpPr>
          <p:cNvPr id="6" name="Subtitle 5"/>
          <p:cNvSpPr>
            <a:spLocks noGrp="1"/>
          </p:cNvSpPr>
          <p:nvPr>
            <p:ph type="subTitle" idx="4294967295"/>
          </p:nvPr>
        </p:nvSpPr>
        <p:spPr>
          <a:xfrm>
            <a:off x="1262270" y="2558250"/>
            <a:ext cx="7078663" cy="1911350"/>
          </a:xfrm>
        </p:spPr>
        <p:txBody>
          <a:bodyPr>
            <a:normAutofit fontScale="92500" lnSpcReduction="20000"/>
          </a:bodyPr>
          <a:lstStyle/>
          <a:p>
            <a:r>
              <a:rPr lang="en-US" sz="3600" b="1" i="1" dirty="0"/>
              <a:t>AI Challenges</a:t>
            </a:r>
          </a:p>
          <a:p>
            <a:endParaRPr lang="en-US" sz="2000" dirty="0">
              <a:solidFill>
                <a:schemeClr val="accent5">
                  <a:lumMod val="25000"/>
                </a:schemeClr>
              </a:solidFill>
            </a:endParaRPr>
          </a:p>
          <a:p>
            <a:r>
              <a:rPr lang="en-US" sz="2000" dirty="0"/>
              <a:t>Contextual Search</a:t>
            </a:r>
          </a:p>
          <a:p>
            <a:r>
              <a:rPr lang="en-US" sz="2000" dirty="0"/>
              <a:t>Image Classification</a:t>
            </a:r>
          </a:p>
          <a:p>
            <a:r>
              <a:rPr lang="en-US" sz="2000" dirty="0"/>
              <a:t>Data Scientist’s Choice</a:t>
            </a:r>
          </a:p>
          <a:p>
            <a:endParaRPr lang="en-US" sz="3200" dirty="0"/>
          </a:p>
        </p:txBody>
      </p:sp>
      <p:sp>
        <p:nvSpPr>
          <p:cNvPr id="4" name="Subtitle 5"/>
          <p:cNvSpPr txBox="1">
            <a:spLocks/>
          </p:cNvSpPr>
          <p:nvPr/>
        </p:nvSpPr>
        <p:spPr>
          <a:xfrm>
            <a:off x="1262270" y="5023639"/>
            <a:ext cx="7079226" cy="873220"/>
          </a:xfrm>
          <a:prstGeom prst="rect">
            <a:avLst/>
          </a:prstGeom>
        </p:spPr>
        <p:txBody>
          <a:bodyPr vert="horz" lIns="91440" tIns="45720" rIns="91440" bIns="45720" rtlCol="0">
            <a:normAutofit/>
          </a:bodyPr>
          <a:lstStyle>
            <a:lvl1pPr marL="0" indent="0" algn="l" defTabSz="1097280" rtl="0" eaLnBrk="1" latinLnBrk="0" hangingPunct="1">
              <a:lnSpc>
                <a:spcPct val="90000"/>
              </a:lnSpc>
              <a:spcBef>
                <a:spcPts val="1200"/>
              </a:spcBef>
              <a:buFont typeface="Arial" panose="020B0604020202020204" pitchFamily="34" charset="0"/>
              <a:buNone/>
              <a:defRPr lang="en-US" sz="2160" b="0" i="0" kern="1200">
                <a:solidFill>
                  <a:schemeClr val="tx1"/>
                </a:solidFill>
                <a:latin typeface="Arial" panose="020B0604020202020204" pitchFamily="34" charset="0"/>
                <a:ea typeface="+mn-ea"/>
                <a:cs typeface="Arial" panose="020B0604020202020204" pitchFamily="34" charset="0"/>
              </a:defRPr>
            </a:lvl1pPr>
            <a:lvl2pPr marL="548640" indent="0" algn="ctr" defTabSz="1097280" rtl="0" eaLnBrk="1" latinLnBrk="0" hangingPunct="1">
              <a:lnSpc>
                <a:spcPct val="90000"/>
              </a:lnSpc>
              <a:spcBef>
                <a:spcPts val="600"/>
              </a:spcBef>
              <a:buFont typeface="Arial" panose="020B0604020202020204" pitchFamily="34" charset="0"/>
              <a:buNone/>
              <a:defRPr lang="en-US" sz="2400" b="0" i="0" kern="1200">
                <a:solidFill>
                  <a:schemeClr val="tx1"/>
                </a:solidFill>
                <a:latin typeface="Arial" panose="020B0604020202020204" pitchFamily="34" charset="0"/>
                <a:ea typeface="+mn-ea"/>
                <a:cs typeface="Arial" panose="020B0604020202020204" pitchFamily="34" charset="0"/>
              </a:defRPr>
            </a:lvl2pPr>
            <a:lvl3pPr marL="1097280" indent="0" algn="ctr" defTabSz="1097280" rtl="0" eaLnBrk="1" latinLnBrk="0" hangingPunct="1">
              <a:lnSpc>
                <a:spcPct val="90000"/>
              </a:lnSpc>
              <a:spcBef>
                <a:spcPts val="600"/>
              </a:spcBef>
              <a:buFont typeface="Arial" panose="020B0604020202020204" pitchFamily="34" charset="0"/>
              <a:buNone/>
              <a:defRPr lang="en-US" sz="2160" b="0" i="0" kern="1200">
                <a:solidFill>
                  <a:schemeClr val="tx1"/>
                </a:solidFill>
                <a:latin typeface="Arial" panose="020B0604020202020204" pitchFamily="34" charset="0"/>
                <a:ea typeface="+mn-ea"/>
                <a:cs typeface="Arial" panose="020B0604020202020204" pitchFamily="34" charset="0"/>
              </a:defRPr>
            </a:lvl3pPr>
            <a:lvl4pPr marL="1645920" indent="0" algn="ctr" defTabSz="1097280" rtl="0" eaLnBrk="1" latinLnBrk="0" hangingPunct="1">
              <a:lnSpc>
                <a:spcPct val="90000"/>
              </a:lnSpc>
              <a:spcBef>
                <a:spcPts val="600"/>
              </a:spcBef>
              <a:buFont typeface="Arial" panose="020B0604020202020204" pitchFamily="34" charset="0"/>
              <a:buNone/>
              <a:defRPr lang="en-US" sz="1920" b="0" i="0" kern="1200">
                <a:solidFill>
                  <a:schemeClr val="tx1"/>
                </a:solidFill>
                <a:latin typeface="Arial" panose="020B0604020202020204" pitchFamily="34" charset="0"/>
                <a:ea typeface="+mn-ea"/>
                <a:cs typeface="Arial" panose="020B0604020202020204" pitchFamily="34" charset="0"/>
              </a:defRPr>
            </a:lvl4pPr>
            <a:lvl5pPr marL="2194560" indent="0" algn="ctr" defTabSz="1097280" rtl="0" eaLnBrk="1" latinLnBrk="0" hangingPunct="1">
              <a:lnSpc>
                <a:spcPct val="90000"/>
              </a:lnSpc>
              <a:spcBef>
                <a:spcPts val="600"/>
              </a:spcBef>
              <a:buFont typeface="Arial" panose="020B0604020202020204" pitchFamily="34" charset="0"/>
              <a:buNone/>
              <a:defRPr lang="en-US" sz="1920" b="0" i="0" kern="1200">
                <a:solidFill>
                  <a:schemeClr val="tx1"/>
                </a:solidFill>
                <a:latin typeface="Arial" panose="020B0604020202020204" pitchFamily="34" charset="0"/>
                <a:ea typeface="+mn-ea"/>
                <a:cs typeface="Arial" panose="020B0604020202020204" pitchFamily="34" charset="0"/>
              </a:defRPr>
            </a:lvl5pPr>
            <a:lvl6pPr marL="2743200" indent="0" algn="ctr" defTabSz="1097280" rtl="0" eaLnBrk="1" latinLnBrk="0" hangingPunct="1">
              <a:lnSpc>
                <a:spcPct val="90000"/>
              </a:lnSpc>
              <a:spcBef>
                <a:spcPts val="600"/>
              </a:spcBef>
              <a:buFont typeface="Arial" panose="020B0604020202020204" pitchFamily="34" charset="0"/>
              <a:buNone/>
              <a:defRPr sz="1920" kern="1200">
                <a:solidFill>
                  <a:schemeClr val="tx1"/>
                </a:solidFill>
                <a:latin typeface="+mn-lt"/>
                <a:ea typeface="+mn-ea"/>
                <a:cs typeface="+mn-cs"/>
              </a:defRPr>
            </a:lvl6pPr>
            <a:lvl7pPr marL="3291840" indent="0" algn="ctr" defTabSz="1097280" rtl="0" eaLnBrk="1" latinLnBrk="0" hangingPunct="1">
              <a:lnSpc>
                <a:spcPct val="90000"/>
              </a:lnSpc>
              <a:spcBef>
                <a:spcPts val="600"/>
              </a:spcBef>
              <a:buFont typeface="Arial" panose="020B0604020202020204" pitchFamily="34" charset="0"/>
              <a:buNone/>
              <a:defRPr sz="1920" kern="1200">
                <a:solidFill>
                  <a:schemeClr val="tx1"/>
                </a:solidFill>
                <a:latin typeface="+mn-lt"/>
                <a:ea typeface="+mn-ea"/>
                <a:cs typeface="+mn-cs"/>
              </a:defRPr>
            </a:lvl7pPr>
            <a:lvl8pPr marL="3840480" indent="0" algn="ctr" defTabSz="1097280" rtl="0" eaLnBrk="1" latinLnBrk="0" hangingPunct="1">
              <a:lnSpc>
                <a:spcPct val="90000"/>
              </a:lnSpc>
              <a:spcBef>
                <a:spcPts val="600"/>
              </a:spcBef>
              <a:buFont typeface="Arial" panose="020B0604020202020204" pitchFamily="34" charset="0"/>
              <a:buNone/>
              <a:defRPr sz="1920" kern="1200">
                <a:solidFill>
                  <a:schemeClr val="tx1"/>
                </a:solidFill>
                <a:latin typeface="+mn-lt"/>
                <a:ea typeface="+mn-ea"/>
                <a:cs typeface="+mn-cs"/>
              </a:defRPr>
            </a:lvl8pPr>
            <a:lvl9pPr marL="4389120" indent="0" algn="ctr" defTabSz="1097280" rtl="0" eaLnBrk="1" latinLnBrk="0" hangingPunct="1">
              <a:lnSpc>
                <a:spcPct val="90000"/>
              </a:lnSpc>
              <a:spcBef>
                <a:spcPts val="600"/>
              </a:spcBef>
              <a:buFont typeface="Arial" panose="020B0604020202020204" pitchFamily="34" charset="0"/>
              <a:buNone/>
              <a:defRPr sz="1920" kern="1200">
                <a:solidFill>
                  <a:schemeClr val="tx1"/>
                </a:solidFill>
                <a:latin typeface="+mn-lt"/>
                <a:ea typeface="+mn-ea"/>
                <a:cs typeface="+mn-cs"/>
              </a:defRPr>
            </a:lvl9pPr>
          </a:lstStyle>
          <a:p>
            <a:r>
              <a:rPr lang="en-US" sz="1800" i="1" dirty="0">
                <a:solidFill>
                  <a:schemeClr val="accent5">
                    <a:lumMod val="25000"/>
                  </a:schemeClr>
                </a:solidFill>
              </a:rPr>
              <a:t>Sponsored by the GDIT COI and AI and Data Insights COE</a:t>
            </a:r>
            <a:endParaRPr lang="en-US" sz="1800" dirty="0">
              <a:solidFill>
                <a:schemeClr val="accent5">
                  <a:lumMod val="25000"/>
                </a:schemeClr>
              </a:solidFill>
            </a:endParaRPr>
          </a:p>
          <a:p>
            <a:r>
              <a:rPr lang="en-US" sz="1800" dirty="0">
                <a:solidFill>
                  <a:schemeClr val="accent5">
                    <a:lumMod val="25000"/>
                  </a:schemeClr>
                </a:solidFill>
              </a:rPr>
              <a:t>Nov 11, 18, and Dec 2 2020</a:t>
            </a:r>
            <a:endParaRPr lang="en-US" sz="2000" dirty="0">
              <a:solidFill>
                <a:schemeClr val="accent5">
                  <a:lumMod val="25000"/>
                </a:schemeClr>
              </a:solidFill>
            </a:endParaRPr>
          </a:p>
          <a:p>
            <a:endParaRPr lang="en-US" sz="2000" dirty="0">
              <a:solidFill>
                <a:schemeClr val="accent5">
                  <a:lumMod val="25000"/>
                </a:schemeClr>
              </a:solidFill>
            </a:endParaRPr>
          </a:p>
        </p:txBody>
      </p:sp>
    </p:spTree>
    <p:extLst>
      <p:ext uri="{BB962C8B-B14F-4D97-AF65-F5344CB8AC3E}">
        <p14:creationId xmlns:p14="http://schemas.microsoft.com/office/powerpoint/2010/main" val="1200231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title"/>
          </p:nvPr>
        </p:nvSpPr>
        <p:spPr>
          <a:prstGeom prst="rect">
            <a:avLst/>
          </a:prstGeom>
          <a:noFill/>
          <a:ln>
            <a:noFill/>
          </a:ln>
        </p:spPr>
        <p:txBody>
          <a:bodyPr spcFirstLastPara="1" vert="horz" wrap="square" lIns="146280" tIns="146280" rIns="146280" bIns="146280" rtlCol="0" anchor="t" anchorCtr="0">
            <a:noAutofit/>
          </a:bodyPr>
          <a:lstStyle/>
          <a:p>
            <a:r>
              <a:rPr lang="en" b="1" dirty="0"/>
              <a:t>Contextual Search: Background</a:t>
            </a:r>
            <a:endParaRPr b="1" dirty="0"/>
          </a:p>
        </p:txBody>
      </p:sp>
      <p:sp>
        <p:nvSpPr>
          <p:cNvPr id="107" name="Google Shape;107;p26"/>
          <p:cNvSpPr txBox="1">
            <a:spLocks noGrp="1"/>
          </p:cNvSpPr>
          <p:nvPr>
            <p:ph idx="1"/>
          </p:nvPr>
        </p:nvSpPr>
        <p:spPr>
          <a:xfrm>
            <a:off x="1097280" y="1638300"/>
            <a:ext cx="12331337" cy="5730240"/>
          </a:xfrm>
          <a:prstGeom prst="rect">
            <a:avLst/>
          </a:prstGeom>
          <a:noFill/>
          <a:ln>
            <a:noFill/>
          </a:ln>
        </p:spPr>
        <p:txBody>
          <a:bodyPr spcFirstLastPara="1" vert="horz" wrap="square" lIns="146280" tIns="146280" rIns="146280" bIns="146280" rtlCol="0" anchor="t" anchorCtr="0">
            <a:noAutofit/>
          </a:bodyPr>
          <a:lstStyle/>
          <a:p>
            <a:pPr marL="121922">
              <a:buSzPts val="2400"/>
            </a:pPr>
            <a:r>
              <a:rPr lang="en" sz="2880" dirty="0"/>
              <a:t>Search for textual information that is semantically similar to other texts is a fundamental challenge in information retrieval. Many methods have been applied to convert unstructured text into structured information that can be searched, compared, and classified including:</a:t>
            </a:r>
          </a:p>
          <a:p>
            <a:pPr marL="121922">
              <a:buSzPts val="2400"/>
            </a:pPr>
            <a:endParaRPr sz="2880" dirty="0"/>
          </a:p>
          <a:p>
            <a:pPr lvl="1" indent="-548647">
              <a:spcBef>
                <a:spcPts val="0"/>
              </a:spcBef>
              <a:buSzPct val="70000"/>
            </a:pPr>
            <a:r>
              <a:rPr lang="en" sz="2640" dirty="0"/>
              <a:t>Keyword with Boolean (“high” AND ” seas”)</a:t>
            </a:r>
            <a:endParaRPr sz="2640" dirty="0"/>
          </a:p>
          <a:p>
            <a:pPr lvl="1" indent="-548647">
              <a:spcBef>
                <a:spcPts val="0"/>
              </a:spcBef>
              <a:buSzPct val="70000"/>
            </a:pPr>
            <a:r>
              <a:rPr lang="en" sz="2640" dirty="0"/>
              <a:t>Expanded vocabulary (thesaurus, concepts)</a:t>
            </a:r>
            <a:endParaRPr sz="2640" dirty="0"/>
          </a:p>
          <a:p>
            <a:pPr lvl="1" indent="-548647">
              <a:spcBef>
                <a:spcPts val="0"/>
              </a:spcBef>
              <a:buSzPct val="70000"/>
            </a:pPr>
            <a:r>
              <a:rPr lang="en" sz="2640" dirty="0"/>
              <a:t>Statistical (TF-IDF) </a:t>
            </a:r>
            <a:endParaRPr sz="2640" dirty="0"/>
          </a:p>
          <a:p>
            <a:pPr lvl="1" indent="-548647">
              <a:spcBef>
                <a:spcPts val="0"/>
              </a:spcBef>
              <a:buSzPct val="70000"/>
            </a:pPr>
            <a:r>
              <a:rPr lang="en" sz="2640" dirty="0"/>
              <a:t>NLP (semantic, entity, and event) </a:t>
            </a:r>
            <a:endParaRPr sz="2640" dirty="0"/>
          </a:p>
          <a:p>
            <a:pPr lvl="1" indent="-548647">
              <a:spcBef>
                <a:spcPts val="0"/>
              </a:spcBef>
              <a:buSzPct val="70000"/>
            </a:pPr>
            <a:r>
              <a:rPr lang="en" sz="2640" dirty="0"/>
              <a:t>Deep Learning trained word embeddings (Word2Vec, Stanford GloVE, etc.)</a:t>
            </a:r>
            <a:endParaRPr sz="2640" dirty="0"/>
          </a:p>
        </p:txBody>
      </p:sp>
      <p:pic>
        <p:nvPicPr>
          <p:cNvPr id="1026" name="Picture 2" descr="Image result for magnifying glass icon"/>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9111" l="0" r="100000">
                        <a14:foregroundMark x1="24000" y1="26222" x2="24000" y2="26222"/>
                        <a14:foregroundMark x1="55556" y1="22222" x2="55556" y2="22222"/>
                      </a14:backgroundRemoval>
                    </a14:imgEffect>
                  </a14:imgLayer>
                </a14:imgProps>
              </a:ext>
              <a:ext uri="{28A0092B-C50C-407E-A947-70E740481C1C}">
                <a14:useLocalDpi xmlns:a14="http://schemas.microsoft.com/office/drawing/2010/main" val="0"/>
              </a:ext>
            </a:extLst>
          </a:blip>
          <a:srcRect/>
          <a:stretch>
            <a:fillRect/>
          </a:stretch>
        </p:blipFill>
        <p:spPr bwMode="auto">
          <a:xfrm>
            <a:off x="7167154" y="437334"/>
            <a:ext cx="858067" cy="858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8732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5" name="Google Shape;115;p27"/>
          <p:cNvSpPr txBox="1">
            <a:spLocks noGrp="1"/>
          </p:cNvSpPr>
          <p:nvPr>
            <p:ph type="title"/>
          </p:nvPr>
        </p:nvSpPr>
        <p:spPr>
          <a:prstGeom prst="rect">
            <a:avLst/>
          </a:prstGeom>
          <a:noFill/>
          <a:ln>
            <a:noFill/>
          </a:ln>
        </p:spPr>
        <p:txBody>
          <a:bodyPr spcFirstLastPara="1" vert="horz" wrap="square" lIns="146280" tIns="146280" rIns="146280" bIns="146280" rtlCol="0" anchor="t" anchorCtr="0">
            <a:noAutofit/>
          </a:bodyPr>
          <a:lstStyle/>
          <a:p>
            <a:r>
              <a:rPr lang="en" b="1" dirty="0"/>
              <a:t>Contextual Search: Challenge</a:t>
            </a:r>
            <a:endParaRPr b="1" dirty="0"/>
          </a:p>
        </p:txBody>
      </p:sp>
      <p:sp>
        <p:nvSpPr>
          <p:cNvPr id="114" name="Google Shape;114;p27"/>
          <p:cNvSpPr txBox="1">
            <a:spLocks noGrp="1"/>
          </p:cNvSpPr>
          <p:nvPr>
            <p:ph idx="1"/>
          </p:nvPr>
        </p:nvSpPr>
        <p:spPr>
          <a:xfrm>
            <a:off x="1097280" y="1638300"/>
            <a:ext cx="12287794" cy="5730240"/>
          </a:xfrm>
          <a:prstGeom prst="rect">
            <a:avLst/>
          </a:prstGeom>
          <a:noFill/>
          <a:ln>
            <a:noFill/>
          </a:ln>
        </p:spPr>
        <p:txBody>
          <a:bodyPr spcFirstLastPara="1" vert="horz" wrap="square" lIns="146280" tIns="146280" rIns="146280" bIns="146280" rtlCol="0" anchor="t" anchorCtr="0">
            <a:noAutofit/>
          </a:bodyPr>
          <a:lstStyle/>
          <a:p>
            <a:pPr indent="-609608">
              <a:buSzPts val="2400"/>
            </a:pPr>
            <a:r>
              <a:rPr lang="en" sz="2880" dirty="0"/>
              <a:t>Recent improvements on word embeddings are demonstrating significant improvement over all previous methods.</a:t>
            </a:r>
            <a:br>
              <a:rPr lang="en" sz="2880" dirty="0"/>
            </a:br>
            <a:endParaRPr sz="2880" dirty="0"/>
          </a:p>
          <a:p>
            <a:pPr indent="-609608">
              <a:buSzPts val="2400"/>
            </a:pPr>
            <a:r>
              <a:rPr lang="en" sz="2880" dirty="0"/>
              <a:t>Locate a large corpus of text, and use next generation word embeddings that have </a:t>
            </a:r>
            <a:r>
              <a:rPr lang="en" sz="2880" dirty="0">
                <a:solidFill>
                  <a:srgbClr val="FFFF00"/>
                </a:solidFill>
              </a:rPr>
              <a:t>contextual awareness of how a word is used in a sentence</a:t>
            </a:r>
            <a:r>
              <a:rPr lang="en" sz="2880" dirty="0"/>
              <a:t>, to create a “More Like This” search. In addition, demonstrate the use of the solution and discuss its applicability across various use cases</a:t>
            </a:r>
            <a:endParaRPr sz="2880" dirty="0"/>
          </a:p>
        </p:txBody>
      </p:sp>
      <p:pic>
        <p:nvPicPr>
          <p:cNvPr id="4" name="Picture 2" descr="Image result for magnifying glass icon"/>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9111" l="0" r="100000">
                        <a14:foregroundMark x1="24000" y1="26222" x2="24000" y2="26222"/>
                        <a14:foregroundMark x1="55556" y1="22222" x2="55556" y2="22222"/>
                      </a14:backgroundRemoval>
                    </a14:imgEffect>
                  </a14:imgLayer>
                </a14:imgProps>
              </a:ext>
              <a:ext uri="{28A0092B-C50C-407E-A947-70E740481C1C}">
                <a14:useLocalDpi xmlns:a14="http://schemas.microsoft.com/office/drawing/2010/main" val="0"/>
              </a:ext>
            </a:extLst>
          </a:blip>
          <a:srcRect/>
          <a:stretch>
            <a:fillRect/>
          </a:stretch>
        </p:blipFill>
        <p:spPr bwMode="auto">
          <a:xfrm>
            <a:off x="7167154" y="437334"/>
            <a:ext cx="858067" cy="858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4408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9" name="Google Shape;129;p29"/>
          <p:cNvSpPr txBox="1">
            <a:spLocks noGrp="1"/>
          </p:cNvSpPr>
          <p:nvPr>
            <p:ph type="title"/>
          </p:nvPr>
        </p:nvSpPr>
        <p:spPr>
          <a:prstGeom prst="rect">
            <a:avLst/>
          </a:prstGeom>
          <a:noFill/>
          <a:ln>
            <a:noFill/>
          </a:ln>
        </p:spPr>
        <p:txBody>
          <a:bodyPr spcFirstLastPara="1" vert="horz" wrap="square" lIns="146280" tIns="146280" rIns="146280" bIns="146280" rtlCol="0" anchor="t" anchorCtr="0">
            <a:noAutofit/>
          </a:bodyPr>
          <a:lstStyle/>
          <a:p>
            <a:r>
              <a:rPr lang="en" b="1" dirty="0"/>
              <a:t>Image Classification: Background</a:t>
            </a:r>
            <a:endParaRPr b="1" dirty="0"/>
          </a:p>
        </p:txBody>
      </p:sp>
      <p:sp>
        <p:nvSpPr>
          <p:cNvPr id="128" name="Google Shape;128;p29"/>
          <p:cNvSpPr txBox="1">
            <a:spLocks noGrp="1"/>
          </p:cNvSpPr>
          <p:nvPr>
            <p:ph idx="1"/>
          </p:nvPr>
        </p:nvSpPr>
        <p:spPr>
          <a:xfrm>
            <a:off x="1097280" y="1295400"/>
            <a:ext cx="12223189" cy="5730240"/>
          </a:xfrm>
          <a:prstGeom prst="rect">
            <a:avLst/>
          </a:prstGeom>
          <a:noFill/>
          <a:ln>
            <a:noFill/>
          </a:ln>
        </p:spPr>
        <p:txBody>
          <a:bodyPr spcFirstLastPara="1" vert="horz" wrap="square" lIns="146280" tIns="146280" rIns="146280" bIns="146280" rtlCol="0" anchor="t" anchorCtr="0">
            <a:noAutofit/>
          </a:bodyPr>
          <a:lstStyle/>
          <a:p>
            <a:pPr indent="-609608">
              <a:lnSpc>
                <a:spcPct val="150000"/>
              </a:lnSpc>
              <a:buSzPts val="2400"/>
            </a:pPr>
            <a:r>
              <a:rPr lang="en" sz="2640" dirty="0"/>
              <a:t>We are living in a golden age of AI, driven by Deep Learning successes built with open-source tools that include a rich array of network topologies, running on GPU-boosted compute, learning from very large corpus of labeled data.  </a:t>
            </a:r>
          </a:p>
          <a:p>
            <a:pPr indent="-609608">
              <a:lnSpc>
                <a:spcPct val="150000"/>
              </a:lnSpc>
              <a:buSzPts val="2400"/>
            </a:pPr>
            <a:r>
              <a:rPr lang="en" sz="2640" dirty="0"/>
              <a:t>The progenitor of this explosion was the ImageNet competition – it revolutionized image detection, recognition, and classification solutions.</a:t>
            </a:r>
          </a:p>
        </p:txBody>
      </p:sp>
      <p:pic>
        <p:nvPicPr>
          <p:cNvPr id="2052" name="Picture 4" descr="Image result for image detection icon"/>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6641" b="92383" l="0" r="100000"/>
                    </a14:imgEffect>
                  </a14:imgLayer>
                </a14:imgProps>
              </a:ext>
              <a:ext uri="{28A0092B-C50C-407E-A947-70E740481C1C}">
                <a14:useLocalDpi xmlns:a14="http://schemas.microsoft.com/office/drawing/2010/main" val="0"/>
              </a:ext>
            </a:extLst>
          </a:blip>
          <a:srcRect/>
          <a:stretch>
            <a:fillRect/>
          </a:stretch>
        </p:blipFill>
        <p:spPr bwMode="auto">
          <a:xfrm>
            <a:off x="93345" y="-1403033"/>
            <a:ext cx="2926080" cy="292608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image detection icon"/>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491277" y="421686"/>
            <a:ext cx="920659" cy="9206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4769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6" name="Google Shape;136;p30"/>
          <p:cNvSpPr txBox="1">
            <a:spLocks noGrp="1"/>
          </p:cNvSpPr>
          <p:nvPr>
            <p:ph type="title"/>
          </p:nvPr>
        </p:nvSpPr>
        <p:spPr>
          <a:xfrm>
            <a:off x="751523" y="529590"/>
            <a:ext cx="12435841" cy="826770"/>
          </a:xfrm>
          <a:prstGeom prst="rect">
            <a:avLst/>
          </a:prstGeom>
          <a:noFill/>
          <a:ln>
            <a:noFill/>
          </a:ln>
        </p:spPr>
        <p:txBody>
          <a:bodyPr spcFirstLastPara="1" vert="horz" wrap="square" lIns="146280" tIns="146280" rIns="146280" bIns="146280" rtlCol="0" anchor="t" anchorCtr="0">
            <a:noAutofit/>
          </a:bodyPr>
          <a:lstStyle/>
          <a:p>
            <a:r>
              <a:rPr lang="en" b="1" dirty="0"/>
              <a:t>Image Classification: Challenge</a:t>
            </a:r>
            <a:endParaRPr b="1" dirty="0"/>
          </a:p>
        </p:txBody>
      </p:sp>
      <p:sp>
        <p:nvSpPr>
          <p:cNvPr id="135" name="Google Shape;135;p30"/>
          <p:cNvSpPr txBox="1">
            <a:spLocks noGrp="1"/>
          </p:cNvSpPr>
          <p:nvPr>
            <p:ph type="body" idx="4294967295"/>
          </p:nvPr>
        </p:nvSpPr>
        <p:spPr>
          <a:xfrm>
            <a:off x="751523" y="1356360"/>
            <a:ext cx="12903517" cy="6697028"/>
          </a:xfrm>
          <a:prstGeom prst="rect">
            <a:avLst/>
          </a:prstGeom>
          <a:noFill/>
          <a:ln>
            <a:noFill/>
          </a:ln>
        </p:spPr>
        <p:txBody>
          <a:bodyPr spcFirstLastPara="1" vert="horz" wrap="square" lIns="146280" tIns="146280" rIns="146280" bIns="146280" rtlCol="0" anchor="t" anchorCtr="0">
            <a:noAutofit/>
          </a:bodyPr>
          <a:lstStyle/>
          <a:p>
            <a:pPr indent="-609608">
              <a:lnSpc>
                <a:spcPct val="150000"/>
              </a:lnSpc>
              <a:buSzPts val="2400"/>
            </a:pPr>
            <a:r>
              <a:rPr lang="en" sz="2640" dirty="0"/>
              <a:t>Locate at least two pre-trained image classification Deep Learning Networks – apply them to a corpus of images we will provide – and compare their performance. Select the “best” performing network and use it against a second set of images we provide to detect objects in images and create a listing of which images contain which objects, e.g. “Images 1, 7, and 10 have Cats”, “Images 1, 32, and 99 have Trees”, etc. In addition, demonstrate the use of the solution and discuss its applicability across various use cases</a:t>
            </a:r>
            <a:endParaRPr sz="2640" dirty="0"/>
          </a:p>
        </p:txBody>
      </p:sp>
      <p:pic>
        <p:nvPicPr>
          <p:cNvPr id="4" name="Picture 6" descr="Image result for image detection icon"/>
          <p:cNvPicPr>
            <a:picLocks noChangeAspect="1" noChangeArrowheads="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491277" y="421686"/>
            <a:ext cx="920659" cy="9206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7193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69F8B-352C-8B4E-831E-6281D4897652}"/>
              </a:ext>
            </a:extLst>
          </p:cNvPr>
          <p:cNvSpPr>
            <a:spLocks noGrp="1"/>
          </p:cNvSpPr>
          <p:nvPr>
            <p:ph type="title"/>
          </p:nvPr>
        </p:nvSpPr>
        <p:spPr/>
        <p:txBody>
          <a:bodyPr/>
          <a:lstStyle/>
          <a:p>
            <a:r>
              <a:rPr lang="en-US" sz="3200" dirty="0"/>
              <a:t>Data Scientist’s Choice</a:t>
            </a:r>
            <a:endParaRPr lang="en-US" dirty="0"/>
          </a:p>
        </p:txBody>
      </p:sp>
      <p:sp>
        <p:nvSpPr>
          <p:cNvPr id="5" name="Content Placeholder 4">
            <a:extLst>
              <a:ext uri="{FF2B5EF4-FFF2-40B4-BE49-F238E27FC236}">
                <a16:creationId xmlns:a16="http://schemas.microsoft.com/office/drawing/2014/main" id="{EB9C0793-2765-A946-894B-09E0CF61F33E}"/>
              </a:ext>
            </a:extLst>
          </p:cNvPr>
          <p:cNvSpPr>
            <a:spLocks noGrp="1"/>
          </p:cNvSpPr>
          <p:nvPr>
            <p:ph idx="1"/>
          </p:nvPr>
        </p:nvSpPr>
        <p:spPr/>
        <p:txBody>
          <a:bodyPr>
            <a:normAutofit/>
          </a:bodyPr>
          <a:lstStyle/>
          <a:p>
            <a:r>
              <a:rPr lang="en-US" sz="1800" dirty="0"/>
              <a:t>Consider your current project, upcoming efforts, and your interests</a:t>
            </a:r>
          </a:p>
          <a:p>
            <a:endParaRPr lang="en-US" sz="1800" dirty="0"/>
          </a:p>
          <a:p>
            <a:r>
              <a:rPr lang="en-US" sz="1800" dirty="0"/>
              <a:t>Explore Publicly Available Data Sets</a:t>
            </a:r>
          </a:p>
          <a:p>
            <a:endParaRPr lang="en-US" sz="1800" dirty="0"/>
          </a:p>
          <a:p>
            <a:r>
              <a:rPr lang="en-US" sz="1800" dirty="0"/>
              <a:t>Create you own use case using one or more data sets</a:t>
            </a:r>
          </a:p>
          <a:p>
            <a:endParaRPr lang="en-US" sz="1800" dirty="0"/>
          </a:p>
          <a:p>
            <a:r>
              <a:rPr lang="en-US" sz="1800" dirty="0"/>
              <a:t>Use your favorite data science platform</a:t>
            </a:r>
          </a:p>
          <a:p>
            <a:endParaRPr lang="en-US" sz="1800" dirty="0"/>
          </a:p>
          <a:p>
            <a:r>
              <a:rPr lang="en-US" sz="1800" dirty="0"/>
              <a:t>Resources </a:t>
            </a:r>
          </a:p>
        </p:txBody>
      </p:sp>
      <p:sp>
        <p:nvSpPr>
          <p:cNvPr id="3" name="Footer Placeholder 2">
            <a:extLst>
              <a:ext uri="{FF2B5EF4-FFF2-40B4-BE49-F238E27FC236}">
                <a16:creationId xmlns:a16="http://schemas.microsoft.com/office/drawing/2014/main" id="{228C1B2E-A331-3C40-845D-1707AF2C6FAE}"/>
              </a:ext>
            </a:extLst>
          </p:cNvPr>
          <p:cNvSpPr>
            <a:spLocks noGrp="1"/>
          </p:cNvSpPr>
          <p:nvPr>
            <p:ph type="ftr" sz="quarter" idx="11"/>
          </p:nvPr>
        </p:nvSpPr>
        <p:spPr/>
        <p:txBody>
          <a:bodyPr/>
          <a:lstStyle/>
          <a:p>
            <a:r>
              <a:rPr lang="en-US"/>
              <a:t>© 2019 GENERAL DYNAMICS INFORMATION TECHNOLOGY. ALL RIGHTS RESERVED.</a:t>
            </a:r>
          </a:p>
        </p:txBody>
      </p:sp>
      <p:sp>
        <p:nvSpPr>
          <p:cNvPr id="4" name="Slide Number Placeholder 3">
            <a:extLst>
              <a:ext uri="{FF2B5EF4-FFF2-40B4-BE49-F238E27FC236}">
                <a16:creationId xmlns:a16="http://schemas.microsoft.com/office/drawing/2014/main" id="{B65B7103-1A7F-F84B-AA79-FF4D34B5F026}"/>
              </a:ext>
            </a:extLst>
          </p:cNvPr>
          <p:cNvSpPr>
            <a:spLocks noGrp="1"/>
          </p:cNvSpPr>
          <p:nvPr>
            <p:ph type="sldNum" sz="quarter" idx="12"/>
          </p:nvPr>
        </p:nvSpPr>
        <p:spPr/>
        <p:txBody>
          <a:bodyPr/>
          <a:lstStyle/>
          <a:p>
            <a:fld id="{07024CDC-CF68-4D8C-9225-2260FB816485}" type="slidenum">
              <a:rPr lang="en-US" smtClean="0"/>
              <a:t>6</a:t>
            </a:fld>
            <a:endParaRPr lang="en-US"/>
          </a:p>
        </p:txBody>
      </p:sp>
    </p:spTree>
    <p:extLst>
      <p:ext uri="{BB962C8B-B14F-4D97-AF65-F5344CB8AC3E}">
        <p14:creationId xmlns:p14="http://schemas.microsoft.com/office/powerpoint/2010/main" val="1804112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9" name="Google Shape;149;p32"/>
          <p:cNvSpPr txBox="1">
            <a:spLocks noGrp="1"/>
          </p:cNvSpPr>
          <p:nvPr>
            <p:ph type="title"/>
          </p:nvPr>
        </p:nvSpPr>
        <p:spPr>
          <a:xfrm>
            <a:off x="1097280" y="468630"/>
            <a:ext cx="12435841" cy="826770"/>
          </a:xfrm>
          <a:noFill/>
          <a:ln>
            <a:noFill/>
          </a:ln>
        </p:spPr>
        <p:txBody>
          <a:bodyPr spcFirstLastPara="1" vert="horz" wrap="square" lIns="146280" tIns="146280" rIns="146280" bIns="146280" rtlCol="0" anchor="t" anchorCtr="0">
            <a:noAutofit/>
          </a:bodyPr>
          <a:lstStyle/>
          <a:p>
            <a:r>
              <a:rPr lang="en-US" dirty="0"/>
              <a:t>Submission Requirements</a:t>
            </a:r>
          </a:p>
        </p:txBody>
      </p:sp>
      <p:sp>
        <p:nvSpPr>
          <p:cNvPr id="148" name="Google Shape;148;p32"/>
          <p:cNvSpPr txBox="1">
            <a:spLocks noGrp="1"/>
          </p:cNvSpPr>
          <p:nvPr>
            <p:ph idx="1"/>
          </p:nvPr>
        </p:nvSpPr>
        <p:spPr>
          <a:xfrm>
            <a:off x="1097280" y="1638300"/>
            <a:ext cx="8092440" cy="5730240"/>
          </a:xfrm>
          <a:noFill/>
          <a:ln>
            <a:noFill/>
          </a:ln>
        </p:spPr>
        <p:txBody>
          <a:bodyPr spcFirstLastPara="1" vert="horz" wrap="square" lIns="146280" tIns="146280" rIns="146280" bIns="146280" rtlCol="0" anchor="t" anchorCtr="0">
            <a:noAutofit/>
          </a:bodyPr>
          <a:lstStyle/>
          <a:p>
            <a:r>
              <a:rPr lang="en-US" sz="1800" dirty="0"/>
              <a:t>Create a team repository in GitHub </a:t>
            </a:r>
          </a:p>
          <a:p>
            <a:endParaRPr lang="en-US" sz="1800" dirty="0"/>
          </a:p>
          <a:p>
            <a:r>
              <a:rPr lang="en-US" sz="1800" dirty="0"/>
              <a:t>GitHub Repo Contents</a:t>
            </a:r>
          </a:p>
          <a:p>
            <a:pPr marL="285750" indent="-285750">
              <a:buFont typeface="Arial" panose="020B0604020202020204" pitchFamily="34" charset="0"/>
              <a:buChar char="•"/>
            </a:pPr>
            <a:r>
              <a:rPr lang="en-US" sz="1800" dirty="0"/>
              <a:t>Readme</a:t>
            </a:r>
          </a:p>
          <a:p>
            <a:pPr marL="285750" indent="-285750">
              <a:buFont typeface="Arial" panose="020B0604020202020204" pitchFamily="34" charset="0"/>
              <a:buChar char="•"/>
            </a:pPr>
            <a:r>
              <a:rPr lang="en-US" sz="1800" dirty="0"/>
              <a:t>Data (or links) </a:t>
            </a:r>
          </a:p>
          <a:p>
            <a:pPr marL="285750" indent="-285750">
              <a:buFont typeface="Arial" panose="020B0604020202020204" pitchFamily="34" charset="0"/>
              <a:buChar char="•"/>
            </a:pPr>
            <a:r>
              <a:rPr lang="en-US" sz="1800" dirty="0"/>
              <a:t>Code / Notebooks</a:t>
            </a:r>
          </a:p>
          <a:p>
            <a:pPr marL="285750" indent="-285750">
              <a:buFont typeface="Arial" panose="020B0604020202020204" pitchFamily="34" charset="0"/>
              <a:buChar char="•"/>
            </a:pPr>
            <a:r>
              <a:rPr lang="en-US" sz="1800" dirty="0"/>
              <a:t>Story with your findings</a:t>
            </a:r>
          </a:p>
          <a:p>
            <a:endParaRPr lang="en-US" sz="1800" dirty="0"/>
          </a:p>
          <a:p>
            <a:r>
              <a:rPr lang="en-US" sz="1800" dirty="0"/>
              <a:t>Tell a Story</a:t>
            </a:r>
          </a:p>
          <a:p>
            <a:pPr lvl="1"/>
            <a:r>
              <a:rPr lang="en-US" sz="1800" dirty="0"/>
              <a:t>Example: </a:t>
            </a:r>
            <a:r>
              <a:rPr lang="en-US" sz="1800" dirty="0">
                <a:hlinkClick r:id="rId3"/>
              </a:rPr>
              <a:t>https://www.data.va.gov/stories/s/4tx7-hu2d</a:t>
            </a:r>
            <a:endParaRPr lang="en-US" sz="1800" dirty="0"/>
          </a:p>
          <a:p>
            <a:endParaRPr lang="en-US" sz="1800" dirty="0"/>
          </a:p>
          <a:p>
            <a:r>
              <a:rPr lang="en-US" sz="1800" dirty="0"/>
              <a:t>Instructions: </a:t>
            </a:r>
            <a:r>
              <a:rPr lang="en-US" sz="1800" dirty="0">
                <a:hlinkClick r:id="rId4"/>
              </a:rPr>
              <a:t>https://github.com/vennergd/GDIT-AI-Challenge-2020/</a:t>
            </a:r>
            <a:r>
              <a:rPr lang="en-US" sz="1800" dirty="0"/>
              <a:t> </a:t>
            </a:r>
          </a:p>
        </p:txBody>
      </p:sp>
    </p:spTree>
    <p:extLst>
      <p:ext uri="{BB962C8B-B14F-4D97-AF65-F5344CB8AC3E}">
        <p14:creationId xmlns:p14="http://schemas.microsoft.com/office/powerpoint/2010/main" val="2328630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F398BB-92FE-A441-92E3-C697CA978FA5}"/>
              </a:ext>
            </a:extLst>
          </p:cNvPr>
          <p:cNvSpPr>
            <a:spLocks noGrp="1"/>
          </p:cNvSpPr>
          <p:nvPr>
            <p:ph type="title"/>
          </p:nvPr>
        </p:nvSpPr>
        <p:spPr/>
        <p:txBody>
          <a:bodyPr/>
          <a:lstStyle/>
          <a:p>
            <a:r>
              <a:rPr lang="en-US" dirty="0"/>
              <a:t>Resources</a:t>
            </a:r>
          </a:p>
        </p:txBody>
      </p:sp>
      <p:sp>
        <p:nvSpPr>
          <p:cNvPr id="6" name="Content Placeholder 5">
            <a:extLst>
              <a:ext uri="{FF2B5EF4-FFF2-40B4-BE49-F238E27FC236}">
                <a16:creationId xmlns:a16="http://schemas.microsoft.com/office/drawing/2014/main" id="{4ECFBD53-28C3-764D-92CC-07E230FE721B}"/>
              </a:ext>
            </a:extLst>
          </p:cNvPr>
          <p:cNvSpPr>
            <a:spLocks noGrp="1"/>
          </p:cNvSpPr>
          <p:nvPr>
            <p:ph sz="half" idx="1"/>
          </p:nvPr>
        </p:nvSpPr>
        <p:spPr>
          <a:xfrm>
            <a:off x="1508759" y="1838706"/>
            <a:ext cx="5120640" cy="5369579"/>
          </a:xfrm>
        </p:spPr>
        <p:txBody>
          <a:bodyPr>
            <a:normAutofit/>
          </a:bodyPr>
          <a:lstStyle/>
          <a:p>
            <a:r>
              <a:rPr lang="en-US" sz="2400" b="1" dirty="0"/>
              <a:t>Data</a:t>
            </a:r>
            <a:endParaRPr lang="en-US" sz="1800" b="1" dirty="0"/>
          </a:p>
          <a:p>
            <a:endParaRPr lang="en-US" sz="1800" b="1" dirty="0"/>
          </a:p>
          <a:p>
            <a:r>
              <a:rPr lang="en-US" sz="1800" b="1" dirty="0" err="1"/>
              <a:t>Data.Gov</a:t>
            </a:r>
            <a:r>
              <a:rPr lang="en-US" sz="1800" b="1" dirty="0"/>
              <a:t>:</a:t>
            </a:r>
            <a:r>
              <a:rPr lang="en-US" sz="1800" dirty="0"/>
              <a:t> </a:t>
            </a:r>
            <a:r>
              <a:rPr lang="en-US" sz="1800" dirty="0">
                <a:hlinkClick r:id="rId2"/>
              </a:rPr>
              <a:t>https://catalog.data.gov/dataset</a:t>
            </a:r>
            <a:endParaRPr lang="en-US" sz="1800" b="1" dirty="0"/>
          </a:p>
          <a:p>
            <a:r>
              <a:rPr lang="en-US" sz="1800" b="1" dirty="0" err="1"/>
              <a:t>kaggle</a:t>
            </a:r>
            <a:r>
              <a:rPr lang="en-US" sz="1800" b="1" dirty="0"/>
              <a:t> Datasets:</a:t>
            </a:r>
            <a:r>
              <a:rPr lang="en-US" sz="1800" dirty="0"/>
              <a:t> </a:t>
            </a:r>
            <a:r>
              <a:rPr lang="en-US" sz="1800" dirty="0">
                <a:hlinkClick r:id="rId3"/>
              </a:rPr>
              <a:t>https://www.kaggle.com/datasets</a:t>
            </a:r>
            <a:r>
              <a:rPr lang="en-US" sz="1800" dirty="0"/>
              <a:t> </a:t>
            </a:r>
            <a:endParaRPr lang="en-US" sz="1800" b="1" dirty="0"/>
          </a:p>
          <a:p>
            <a:r>
              <a:rPr lang="en-US" sz="1800" b="1" dirty="0"/>
              <a:t>TensorFlow Datasets</a:t>
            </a:r>
            <a:r>
              <a:rPr lang="en-US" sz="1800" dirty="0"/>
              <a:t>: </a:t>
            </a:r>
            <a:r>
              <a:rPr lang="en-US" sz="1800" dirty="0">
                <a:hlinkClick r:id="rId4"/>
              </a:rPr>
              <a:t>https://www.tensorflow.org/datasets</a:t>
            </a:r>
            <a:endParaRPr lang="en-US" sz="1800" dirty="0"/>
          </a:p>
          <a:p>
            <a:r>
              <a:rPr lang="en-US" sz="1800" b="1" dirty="0"/>
              <a:t>Open Data on GitHub: </a:t>
            </a:r>
            <a:r>
              <a:rPr lang="en-US" sz="1800" dirty="0">
                <a:hlinkClick r:id="rId5"/>
              </a:rPr>
              <a:t>https://datahub.io/core</a:t>
            </a:r>
            <a:r>
              <a:rPr lang="en-US" sz="1800" dirty="0"/>
              <a:t> , </a:t>
            </a:r>
            <a:r>
              <a:rPr lang="en-US" sz="1800" dirty="0">
                <a:hlinkClick r:id="rId6"/>
              </a:rPr>
              <a:t>https://github.com/datasets</a:t>
            </a:r>
            <a:r>
              <a:rPr lang="en-US" sz="1800" dirty="0"/>
              <a:t> </a:t>
            </a:r>
          </a:p>
          <a:p>
            <a:r>
              <a:rPr lang="en-US" sz="1800" b="1" dirty="0" err="1"/>
              <a:t>DataQuest</a:t>
            </a:r>
            <a:r>
              <a:rPr lang="en-US" sz="1800" b="1" dirty="0"/>
              <a:t>: </a:t>
            </a:r>
            <a:r>
              <a:rPr lang="en-US" sz="1800" dirty="0">
                <a:hlinkClick r:id="rId7"/>
              </a:rPr>
              <a:t>https://www.dataquest.io/blog/free-datasets-for-projects/</a:t>
            </a:r>
            <a:r>
              <a:rPr lang="en-US" sz="1800" dirty="0"/>
              <a:t> </a:t>
            </a:r>
          </a:p>
          <a:p>
            <a:endParaRPr lang="en-US" sz="1800" dirty="0"/>
          </a:p>
          <a:p>
            <a:endParaRPr lang="en-US" sz="1800" dirty="0"/>
          </a:p>
          <a:p>
            <a:endParaRPr lang="en-US" sz="1800" dirty="0"/>
          </a:p>
        </p:txBody>
      </p:sp>
      <p:sp>
        <p:nvSpPr>
          <p:cNvPr id="7" name="Content Placeholder 6">
            <a:extLst>
              <a:ext uri="{FF2B5EF4-FFF2-40B4-BE49-F238E27FC236}">
                <a16:creationId xmlns:a16="http://schemas.microsoft.com/office/drawing/2014/main" id="{459FD792-360A-F142-B960-6411158F7491}"/>
              </a:ext>
            </a:extLst>
          </p:cNvPr>
          <p:cNvSpPr>
            <a:spLocks noGrp="1"/>
          </p:cNvSpPr>
          <p:nvPr>
            <p:ph sz="half" idx="2"/>
          </p:nvPr>
        </p:nvSpPr>
        <p:spPr>
          <a:xfrm>
            <a:off x="8001000" y="1838227"/>
            <a:ext cx="5120640" cy="5362437"/>
          </a:xfrm>
        </p:spPr>
        <p:txBody>
          <a:bodyPr>
            <a:normAutofit/>
          </a:bodyPr>
          <a:lstStyle/>
          <a:p>
            <a:r>
              <a:rPr lang="en-US" sz="2400" b="1" dirty="0"/>
              <a:t>Data Science Platforms</a:t>
            </a:r>
          </a:p>
          <a:p>
            <a:endParaRPr lang="en-US" sz="1800" b="1" dirty="0"/>
          </a:p>
          <a:p>
            <a:r>
              <a:rPr lang="en-US" sz="1800" b="1" dirty="0"/>
              <a:t>Google </a:t>
            </a:r>
            <a:r>
              <a:rPr lang="en-US" sz="1800" b="1" dirty="0" err="1"/>
              <a:t>Colaboratory</a:t>
            </a:r>
            <a:r>
              <a:rPr lang="en-US" sz="1800" dirty="0"/>
              <a:t>: </a:t>
            </a:r>
            <a:r>
              <a:rPr lang="en-US" sz="1800" dirty="0">
                <a:hlinkClick r:id="rId8"/>
              </a:rPr>
              <a:t>https://colab.research.google.com/notebooks/intro.ipynb</a:t>
            </a:r>
            <a:endParaRPr lang="en-US" sz="1800" dirty="0"/>
          </a:p>
          <a:p>
            <a:r>
              <a:rPr lang="en-US" sz="1800" b="1" dirty="0"/>
              <a:t>Kaggle Notebooks: </a:t>
            </a:r>
            <a:r>
              <a:rPr lang="en-US" sz="1800" dirty="0">
                <a:hlinkClick r:id="rId9"/>
              </a:rPr>
              <a:t>https://www.kaggle.com/kernels</a:t>
            </a:r>
            <a:r>
              <a:rPr lang="en-US" sz="1800" dirty="0"/>
              <a:t> </a:t>
            </a:r>
          </a:p>
          <a:p>
            <a:r>
              <a:rPr lang="en-US" sz="1800" b="1" dirty="0"/>
              <a:t>Anaconda:</a:t>
            </a:r>
            <a:r>
              <a:rPr lang="en-US" sz="1800" dirty="0"/>
              <a:t> </a:t>
            </a:r>
            <a:r>
              <a:rPr lang="en-US" sz="1800" dirty="0">
                <a:hlinkClick r:id="rId10"/>
              </a:rPr>
              <a:t>https://www.anaconda.com/products/individual</a:t>
            </a:r>
            <a:r>
              <a:rPr lang="en-US" sz="1800" dirty="0"/>
              <a:t> </a:t>
            </a:r>
          </a:p>
          <a:p>
            <a:r>
              <a:rPr lang="en-US" sz="1800" b="1" dirty="0"/>
              <a:t>10 Best Data Science Platforms: </a:t>
            </a:r>
            <a:r>
              <a:rPr lang="en-US" sz="1800" dirty="0">
                <a:hlinkClick r:id="rId11"/>
              </a:rPr>
              <a:t>https://medium.com/@ODSC/10-best-data-science-platforms-f59b41fd1958</a:t>
            </a:r>
            <a:r>
              <a:rPr lang="en-US" sz="1800" dirty="0"/>
              <a:t> </a:t>
            </a:r>
          </a:p>
        </p:txBody>
      </p:sp>
      <p:sp>
        <p:nvSpPr>
          <p:cNvPr id="3" name="Footer Placeholder 2">
            <a:extLst>
              <a:ext uri="{FF2B5EF4-FFF2-40B4-BE49-F238E27FC236}">
                <a16:creationId xmlns:a16="http://schemas.microsoft.com/office/drawing/2014/main" id="{C414A0CB-19ED-1F4C-8194-6F99A4436753}"/>
              </a:ext>
            </a:extLst>
          </p:cNvPr>
          <p:cNvSpPr>
            <a:spLocks noGrp="1"/>
          </p:cNvSpPr>
          <p:nvPr>
            <p:ph type="ftr" sz="quarter" idx="11"/>
          </p:nvPr>
        </p:nvSpPr>
        <p:spPr/>
        <p:txBody>
          <a:bodyPr/>
          <a:lstStyle/>
          <a:p>
            <a:r>
              <a:rPr lang="en-US"/>
              <a:t>© 2019 GENERAL DYNAMICS INFORMATION TECHNOLOGY. ALL RIGHTS RESERVED.</a:t>
            </a:r>
          </a:p>
        </p:txBody>
      </p:sp>
      <p:sp>
        <p:nvSpPr>
          <p:cNvPr id="4" name="Slide Number Placeholder 3">
            <a:extLst>
              <a:ext uri="{FF2B5EF4-FFF2-40B4-BE49-F238E27FC236}">
                <a16:creationId xmlns:a16="http://schemas.microsoft.com/office/drawing/2014/main" id="{B07575C3-EFFF-DF4D-AFF3-9140FC9A6194}"/>
              </a:ext>
            </a:extLst>
          </p:cNvPr>
          <p:cNvSpPr>
            <a:spLocks noGrp="1"/>
          </p:cNvSpPr>
          <p:nvPr>
            <p:ph type="sldNum" sz="quarter" idx="12"/>
          </p:nvPr>
        </p:nvSpPr>
        <p:spPr/>
        <p:txBody>
          <a:bodyPr/>
          <a:lstStyle/>
          <a:p>
            <a:fld id="{07024CDC-CF68-4D8C-9225-2260FB816485}" type="slidenum">
              <a:rPr lang="en-US" smtClean="0"/>
              <a:pPr/>
              <a:t>8</a:t>
            </a:fld>
            <a:endParaRPr lang="en-US"/>
          </a:p>
        </p:txBody>
      </p:sp>
    </p:spTree>
    <p:extLst>
      <p:ext uri="{BB962C8B-B14F-4D97-AF65-F5344CB8AC3E}">
        <p14:creationId xmlns:p14="http://schemas.microsoft.com/office/powerpoint/2010/main" val="773037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B65C5FA-0323-C24F-855A-E000FB04E25D}"/>
              </a:ext>
            </a:extLst>
          </p:cNvPr>
          <p:cNvSpPr>
            <a:spLocks noGrp="1"/>
          </p:cNvSpPr>
          <p:nvPr>
            <p:ph type="title"/>
          </p:nvPr>
        </p:nvSpPr>
        <p:spPr/>
        <p:txBody>
          <a:bodyPr/>
          <a:lstStyle/>
          <a:p>
            <a:r>
              <a:rPr lang="en-US" b="1" dirty="0"/>
              <a:t>VA Data Challenge</a:t>
            </a:r>
            <a:br>
              <a:rPr lang="en-US" dirty="0"/>
            </a:br>
            <a:endParaRPr lang="en-US" dirty="0"/>
          </a:p>
        </p:txBody>
      </p:sp>
      <p:sp>
        <p:nvSpPr>
          <p:cNvPr id="10" name="Content Placeholder 9">
            <a:extLst>
              <a:ext uri="{FF2B5EF4-FFF2-40B4-BE49-F238E27FC236}">
                <a16:creationId xmlns:a16="http://schemas.microsoft.com/office/drawing/2014/main" id="{48FE7A18-C050-0A4B-8BF8-AB13F3CB946B}"/>
              </a:ext>
            </a:extLst>
          </p:cNvPr>
          <p:cNvSpPr>
            <a:spLocks noGrp="1"/>
          </p:cNvSpPr>
          <p:nvPr>
            <p:ph idx="1"/>
          </p:nvPr>
        </p:nvSpPr>
        <p:spPr>
          <a:xfrm>
            <a:off x="1097280" y="1638300"/>
            <a:ext cx="12194514" cy="5730240"/>
          </a:xfrm>
        </p:spPr>
        <p:txBody>
          <a:bodyPr/>
          <a:lstStyle/>
          <a:p>
            <a:r>
              <a:rPr lang="en-US" dirty="0"/>
              <a:t>VA Data sets</a:t>
            </a:r>
          </a:p>
          <a:p>
            <a:r>
              <a:rPr lang="en-US" dirty="0">
                <a:hlinkClick r:id="rId2"/>
              </a:rPr>
              <a:t>https://data.va.gov/browse?limitTo=datasets</a:t>
            </a:r>
            <a:r>
              <a:rPr lang="en-US" dirty="0"/>
              <a:t> </a:t>
            </a:r>
          </a:p>
          <a:p>
            <a:r>
              <a:rPr lang="en-US" dirty="0">
                <a:hlinkClick r:id="rId3"/>
              </a:rPr>
              <a:t>https://data.va.gov/browse</a:t>
            </a:r>
            <a:r>
              <a:rPr lang="en-US" dirty="0"/>
              <a:t> </a:t>
            </a:r>
            <a:br>
              <a:rPr lang="en-US" dirty="0"/>
            </a:br>
            <a:endParaRPr lang="en-US" dirty="0"/>
          </a:p>
          <a:p>
            <a:r>
              <a:rPr lang="en-US" b="1" dirty="0"/>
              <a:t>NO_ID_AP1htg_Dataset</a:t>
            </a:r>
          </a:p>
          <a:p>
            <a:r>
              <a:rPr lang="en-US" dirty="0"/>
              <a:t>Person-level clinical data on patients admitted for acute pancreatitis Oct 2005-Sep 2009 in Veterans Health Administration hospitals.</a:t>
            </a:r>
          </a:p>
          <a:p>
            <a:r>
              <a:rPr lang="en-US" dirty="0">
                <a:hlinkClick r:id="rId4"/>
              </a:rPr>
              <a:t>https://www.data.va.gov/dataset/NO_ID_AP1htg_Dataset/mh3z-uri4/data</a:t>
            </a:r>
            <a:br>
              <a:rPr lang="en-US" dirty="0"/>
            </a:br>
            <a:endParaRPr lang="en-US" dirty="0"/>
          </a:p>
          <a:p>
            <a:r>
              <a:rPr lang="en-US" b="1" dirty="0"/>
              <a:t>VA-OHE-NVHER</a:t>
            </a:r>
          </a:p>
          <a:p>
            <a:r>
              <a:rPr lang="en-US" dirty="0"/>
              <a:t>The National Veteran Health Equity Report details patterns and provides comparative rates of health conditions for vulnerable Veteran groups. Specifically, this report is designed to provide basic comparative information on the sociodemographics, utilization patterns and rates of diagnosed health conditions among the groups over which the VHA Office of Health Equity (OHE) has responsibility with respect to monitoring, evaluating and acting on identified disparities in access, use, care, quality and outcomes. The report allows the VA, Veterans, and stakeholders to monitor the care vulnerable Veterans receive and set goals for improving their care.</a:t>
            </a:r>
          </a:p>
          <a:p>
            <a:r>
              <a:rPr lang="en-US" dirty="0">
                <a:hlinkClick r:id="rId5"/>
              </a:rPr>
              <a:t>https://www.data.va.gov/dataset/VA-OHE-NVHER/mg53-aau5</a:t>
            </a:r>
            <a:r>
              <a:rPr lang="en-US" dirty="0"/>
              <a:t> </a:t>
            </a:r>
          </a:p>
          <a:p>
            <a:r>
              <a:rPr lang="en-US" dirty="0">
                <a:hlinkClick r:id="rId6"/>
              </a:rPr>
              <a:t>https://www.data.va.gov/api/views/mg53-aau5/rows.csv?accessType=DOWNLOAD</a:t>
            </a:r>
            <a:r>
              <a:rPr lang="en-US" dirty="0"/>
              <a:t> </a:t>
            </a:r>
          </a:p>
          <a:p>
            <a:endParaRPr lang="en-US" dirty="0"/>
          </a:p>
        </p:txBody>
      </p:sp>
      <p:sp>
        <p:nvSpPr>
          <p:cNvPr id="5" name="Footer Placeholder 4">
            <a:extLst>
              <a:ext uri="{FF2B5EF4-FFF2-40B4-BE49-F238E27FC236}">
                <a16:creationId xmlns:a16="http://schemas.microsoft.com/office/drawing/2014/main" id="{68C15F5A-8CDB-E34A-B947-38E253EBD444}"/>
              </a:ext>
            </a:extLst>
          </p:cNvPr>
          <p:cNvSpPr>
            <a:spLocks noGrp="1"/>
          </p:cNvSpPr>
          <p:nvPr>
            <p:ph type="ftr" sz="quarter" idx="11"/>
          </p:nvPr>
        </p:nvSpPr>
        <p:spPr/>
        <p:txBody>
          <a:bodyPr/>
          <a:lstStyle/>
          <a:p>
            <a:r>
              <a:rPr lang="en-US"/>
              <a:t>© 2019 GENERAL DYNAMICS INFORMATION TECHNOLOGY. ALL RIGHTS RESERVED.</a:t>
            </a:r>
          </a:p>
        </p:txBody>
      </p:sp>
      <p:sp>
        <p:nvSpPr>
          <p:cNvPr id="6" name="Slide Number Placeholder 5">
            <a:extLst>
              <a:ext uri="{FF2B5EF4-FFF2-40B4-BE49-F238E27FC236}">
                <a16:creationId xmlns:a16="http://schemas.microsoft.com/office/drawing/2014/main" id="{5AA299EF-5777-3442-8767-DDEE3E98AFAE}"/>
              </a:ext>
            </a:extLst>
          </p:cNvPr>
          <p:cNvSpPr>
            <a:spLocks noGrp="1"/>
          </p:cNvSpPr>
          <p:nvPr>
            <p:ph type="sldNum" sz="quarter" idx="12"/>
          </p:nvPr>
        </p:nvSpPr>
        <p:spPr/>
        <p:txBody>
          <a:bodyPr/>
          <a:lstStyle/>
          <a:p>
            <a:fld id="{07024CDC-CF68-4D8C-9225-2260FB816485}" type="slidenum">
              <a:rPr lang="en-US" smtClean="0"/>
              <a:t>9</a:t>
            </a:fld>
            <a:endParaRPr lang="en-US"/>
          </a:p>
        </p:txBody>
      </p:sp>
    </p:spTree>
    <p:extLst>
      <p:ext uri="{BB962C8B-B14F-4D97-AF65-F5344CB8AC3E}">
        <p14:creationId xmlns:p14="http://schemas.microsoft.com/office/powerpoint/2010/main" val="129457601"/>
      </p:ext>
    </p:extLst>
  </p:cSld>
  <p:clrMapOvr>
    <a:masterClrMapping/>
  </p:clrMapOvr>
</p:sld>
</file>

<file path=ppt/theme/theme1.xml><?xml version="1.0" encoding="utf-8"?>
<a:theme xmlns:a="http://schemas.openxmlformats.org/drawingml/2006/main" name="GDIT-Theme">
  <a:themeElements>
    <a:clrScheme name="GDIT">
      <a:dk1>
        <a:srgbClr val="474A4C"/>
      </a:dk1>
      <a:lt1>
        <a:srgbClr val="FFFFFF"/>
      </a:lt1>
      <a:dk2>
        <a:srgbClr val="737678"/>
      </a:dk2>
      <a:lt2>
        <a:srgbClr val="FFFFFF"/>
      </a:lt2>
      <a:accent1>
        <a:srgbClr val="FF9B1F"/>
      </a:accent1>
      <a:accent2>
        <a:srgbClr val="2D4F68"/>
      </a:accent2>
      <a:accent3>
        <a:srgbClr val="B9BCBE"/>
      </a:accent3>
      <a:accent4>
        <a:srgbClr val="D7DADC"/>
      </a:accent4>
      <a:accent5>
        <a:srgbClr val="F5F8FA"/>
      </a:accent5>
      <a:accent6>
        <a:srgbClr val="E6E4E1"/>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GDIT-Theme" id="{030F7493-3043-4073-833A-ECF6A59D17B1}" vid="{532EC991-346D-4FEE-9611-09D5CB72914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49F722E9C16EF40862F2B4EE7E0C837" ma:contentTypeVersion="13" ma:contentTypeDescription="Create a new document." ma:contentTypeScope="" ma:versionID="c94b673fba5d62c8508649da528e45eb">
  <xsd:schema xmlns:xsd="http://www.w3.org/2001/XMLSchema" xmlns:xs="http://www.w3.org/2001/XMLSchema" xmlns:p="http://schemas.microsoft.com/office/2006/metadata/properties" xmlns:ns3="6ecc368f-c025-4db8-a763-325c02d00c0a" xmlns:ns4="1152c6be-6b28-41fc-ae51-6c0c333c8127" targetNamespace="http://schemas.microsoft.com/office/2006/metadata/properties" ma:root="true" ma:fieldsID="3f702e616a2a2e30c8d9f706c134810e" ns3:_="" ns4:_="">
    <xsd:import namespace="6ecc368f-c025-4db8-a763-325c02d00c0a"/>
    <xsd:import namespace="1152c6be-6b28-41fc-ae51-6c0c333c812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4:SharedWithUsers" minOccurs="0"/>
                <xsd:element ref="ns4:SharedWithDetails" minOccurs="0"/>
                <xsd:element ref="ns4:SharingHintHash"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cc368f-c025-4db8-a763-325c02d00c0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152c6be-6b28-41fc-ae51-6c0c333c8127"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F53ED39-662B-4852-B683-E8170F2E89C8}">
  <ds:schemaRefs>
    <ds:schemaRef ds:uri="http://purl.org/dc/terms/"/>
    <ds:schemaRef ds:uri="http://schemas.openxmlformats.org/package/2006/metadata/core-properties"/>
    <ds:schemaRef ds:uri="1152c6be-6b28-41fc-ae51-6c0c333c8127"/>
    <ds:schemaRef ds:uri="http://schemas.microsoft.com/office/2006/documentManagement/types"/>
    <ds:schemaRef ds:uri="http://schemas.microsoft.com/office/infopath/2007/PartnerControls"/>
    <ds:schemaRef ds:uri="http://purl.org/dc/elements/1.1/"/>
    <ds:schemaRef ds:uri="http://schemas.microsoft.com/office/2006/metadata/properties"/>
    <ds:schemaRef ds:uri="6ecc368f-c025-4db8-a763-325c02d00c0a"/>
    <ds:schemaRef ds:uri="http://www.w3.org/XML/1998/namespace"/>
    <ds:schemaRef ds:uri="http://purl.org/dc/dcmitype/"/>
  </ds:schemaRefs>
</ds:datastoreItem>
</file>

<file path=customXml/itemProps2.xml><?xml version="1.0" encoding="utf-8"?>
<ds:datastoreItem xmlns:ds="http://schemas.openxmlformats.org/officeDocument/2006/customXml" ds:itemID="{24717885-35F2-4AD6-BCF3-6F0679F30157}">
  <ds:schemaRefs>
    <ds:schemaRef ds:uri="http://schemas.microsoft.com/sharepoint/v3/contenttype/forms"/>
  </ds:schemaRefs>
</ds:datastoreItem>
</file>

<file path=customXml/itemProps3.xml><?xml version="1.0" encoding="utf-8"?>
<ds:datastoreItem xmlns:ds="http://schemas.openxmlformats.org/officeDocument/2006/customXml" ds:itemID="{D8F01E70-CD13-4F05-BF6E-9332D7CD96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ecc368f-c025-4db8-a763-325c02d00c0a"/>
    <ds:schemaRef ds:uri="1152c6be-6b28-41fc-ae51-6c0c333c812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53379</TotalTime>
  <Words>862</Words>
  <Application>Microsoft Macintosh PowerPoint</Application>
  <PresentationFormat>Custom</PresentationFormat>
  <Paragraphs>80</Paragraphs>
  <Slides>9</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Visuelt Pro Light</vt:lpstr>
      <vt:lpstr>GDIT-Theme</vt:lpstr>
      <vt:lpstr>AI Technology and Business Exchange </vt:lpstr>
      <vt:lpstr>Contextual Search: Background</vt:lpstr>
      <vt:lpstr>Contextual Search: Challenge</vt:lpstr>
      <vt:lpstr>Image Classification: Background</vt:lpstr>
      <vt:lpstr>Image Classification: Challenge</vt:lpstr>
      <vt:lpstr>Data Scientist’s Choice</vt:lpstr>
      <vt:lpstr>Submission Requirements</vt:lpstr>
      <vt:lpstr>Resources</vt:lpstr>
      <vt:lpstr>VA Data Challenge </vt:lpstr>
    </vt:vector>
  </TitlesOfParts>
  <Company>CSRA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Rodriguez, Liliana M</dc:creator>
  <cp:lastModifiedBy>Vennergrund, Dave</cp:lastModifiedBy>
  <cp:revision>907</cp:revision>
  <cp:lastPrinted>2020-02-13T20:41:55Z</cp:lastPrinted>
  <dcterms:created xsi:type="dcterms:W3CDTF">2019-03-27T13:12:59Z</dcterms:created>
  <dcterms:modified xsi:type="dcterms:W3CDTF">2020-11-10T22:24:05Z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0x010100E49F722E9C16EF40862F2B4EE7E0C837</vt:lpwstr>
  </property>
</Properties>
</file>

<file path=docProps/thumbnail.jpeg>
</file>